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7" r:id="rId3"/>
    <p:sldId id="289" r:id="rId4"/>
    <p:sldId id="277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396181" y="923330"/>
            <a:ext cx="74331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X4 Division Tables</a:t>
            </a:r>
          </a:p>
          <a:p>
            <a:pPr algn="ctr"/>
            <a:endParaRPr lang="en-GB" sz="5400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79" y="2198009"/>
            <a:ext cx="3934602" cy="396467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0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2692748" y="1695798"/>
            <a:ext cx="432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2692748" y="2084301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393656" y="144007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89855" y="4363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1154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24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809955" y="536029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805BFA1-58BC-F3F3-7AAB-EA4FC116B4E5}"/>
              </a:ext>
            </a:extLst>
          </p:cNvPr>
          <p:cNvSpPr/>
          <p:nvPr/>
        </p:nvSpPr>
        <p:spPr>
          <a:xfrm>
            <a:off x="5938392" y="2288844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C03638-3956-C22F-F8EE-02ACA459EE2E}"/>
              </a:ext>
            </a:extLst>
          </p:cNvPr>
          <p:cNvSpPr/>
          <p:nvPr/>
        </p:nvSpPr>
        <p:spPr>
          <a:xfrm>
            <a:off x="6038029" y="207636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2697178" y="1466985"/>
            <a:ext cx="4325644" cy="1535791"/>
            <a:chOff x="-6307113" y="5372785"/>
            <a:chExt cx="432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431111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4589551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1080000" cy="923330"/>
              <a:chOff x="3077855" y="2121157"/>
              <a:chExt cx="108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4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282263" y="30522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590807" y="1324352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36 ÷ 4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558427" y="1324352"/>
            <a:ext cx="597106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“4 × what equals 36?”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533982" y="1322727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4 × 9 = 36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550500" y="132435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36 ÷ 4 = 9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3241721" y="3292181"/>
            <a:ext cx="4312433" cy="1560191"/>
            <a:chOff x="1382441" y="3177506"/>
            <a:chExt cx="4312433" cy="156019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4312433" cy="1224097"/>
              <a:chOff x="1578958" y="3319420"/>
              <a:chExt cx="4312433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4312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2536274" y="31775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3232001" y="3292181"/>
            <a:ext cx="4312433" cy="1552041"/>
            <a:chOff x="2968565" y="4638606"/>
            <a:chExt cx="4312433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4312433" cy="1352407"/>
              <a:chOff x="2921159" y="4805390"/>
              <a:chExt cx="4312433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4312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4146166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679506" y="100916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82530" y="2232416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“4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4 × ___ = 32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32  ÷  4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12  ÷  4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12  ÷  3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28  ÷  4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40  ÷  4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36  ÷  4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32  ÷  4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28  ÷  7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44  ÷  4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948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</TotalTime>
  <Words>313</Words>
  <Application>Microsoft Office PowerPoint</Application>
  <PresentationFormat>On-screen Show (4:3)</PresentationFormat>
  <Paragraphs>122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2026-01-22T14:53:14Z</dcterms:modified>
  <cp:category/>
</cp:coreProperties>
</file>