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91" r:id="rId3"/>
    <p:sldId id="279" r:id="rId4"/>
    <p:sldId id="262" r:id="rId5"/>
    <p:sldId id="275" r:id="rId6"/>
    <p:sldId id="29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230786" y="736517"/>
            <a:ext cx="74331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x11 &amp; x12</a:t>
            </a:r>
          </a:p>
          <a:p>
            <a:pPr algn="ctr"/>
            <a:r>
              <a:rPr lang="en-GB" sz="5400" dirty="0"/>
              <a:t> Division Tables</a:t>
            </a:r>
          </a:p>
        </p:txBody>
      </p:sp>
      <p:pic>
        <p:nvPicPr>
          <p:cNvPr id="5" name="Picture 4" descr="Cartoon of a hat and a purple ball&#10;&#10;AI-generated content may be incorrect.">
            <a:extLst>
              <a:ext uri="{FF2B5EF4-FFF2-40B4-BE49-F238E27FC236}">
                <a16:creationId xmlns:a16="http://schemas.microsoft.com/office/drawing/2014/main" id="{0C9AD90B-565A-2D5A-D0D1-00315BFF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631" y="2776646"/>
            <a:ext cx="3444798" cy="347112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62400" y="634676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0D3C9307-CA9B-D106-AA0C-90CD0F6FF958}"/>
              </a:ext>
            </a:extLst>
          </p:cNvPr>
          <p:cNvGrpSpPr/>
          <p:nvPr/>
        </p:nvGrpSpPr>
        <p:grpSpPr>
          <a:xfrm>
            <a:off x="482728" y="4317544"/>
            <a:ext cx="8169658" cy="1742057"/>
            <a:chOff x="524620" y="4243193"/>
            <a:chExt cx="8169658" cy="1742057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524620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3587894-1D12-2AC0-1DCF-3B84FE335477}"/>
                </a:ext>
              </a:extLst>
            </p:cNvPr>
            <p:cNvSpPr/>
            <p:nvPr/>
          </p:nvSpPr>
          <p:spPr>
            <a:xfrm>
              <a:off x="1939081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F79974C-55FB-A731-B906-53A3C5D546FA}"/>
                </a:ext>
              </a:extLst>
            </p:cNvPr>
            <p:cNvSpPr/>
            <p:nvPr/>
          </p:nvSpPr>
          <p:spPr>
            <a:xfrm>
              <a:off x="3353542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D7D47A6-F29C-EBAA-1CDB-FC5472A8843B}"/>
                </a:ext>
              </a:extLst>
            </p:cNvPr>
            <p:cNvSpPr/>
            <p:nvPr/>
          </p:nvSpPr>
          <p:spPr>
            <a:xfrm>
              <a:off x="4768003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473C153-7120-092B-B207-123796CD63B3}"/>
                </a:ext>
              </a:extLst>
            </p:cNvPr>
            <p:cNvSpPr/>
            <p:nvPr/>
          </p:nvSpPr>
          <p:spPr>
            <a:xfrm>
              <a:off x="6182464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25355E1-EBDE-32EC-11FD-EFBF8A1E479B}"/>
                </a:ext>
              </a:extLst>
            </p:cNvPr>
            <p:cNvSpPr/>
            <p:nvPr/>
          </p:nvSpPr>
          <p:spPr>
            <a:xfrm>
              <a:off x="7596926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C405253-34C3-72DC-2560-1E72846BD0B1}"/>
                </a:ext>
              </a:extLst>
            </p:cNvPr>
            <p:cNvSpPr/>
            <p:nvPr/>
          </p:nvSpPr>
          <p:spPr>
            <a:xfrm>
              <a:off x="1087403" y="5363891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F860DE7-A5E0-430E-DEB9-0D2E30737D9F}"/>
                </a:ext>
              </a:extLst>
            </p:cNvPr>
            <p:cNvSpPr/>
            <p:nvPr/>
          </p:nvSpPr>
          <p:spPr>
            <a:xfrm>
              <a:off x="2563653" y="5363891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B7370E6-769E-8806-F229-C19501490CD6}"/>
                </a:ext>
              </a:extLst>
            </p:cNvPr>
            <p:cNvSpPr/>
            <p:nvPr/>
          </p:nvSpPr>
          <p:spPr>
            <a:xfrm>
              <a:off x="4039903" y="5363891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35674E3-8A50-0CB0-12F6-D35F0FE91B03}"/>
                </a:ext>
              </a:extLst>
            </p:cNvPr>
            <p:cNvSpPr/>
            <p:nvPr/>
          </p:nvSpPr>
          <p:spPr>
            <a:xfrm>
              <a:off x="5516153" y="5363891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DCCEA35-7928-42E7-2CAE-01B6F5EFCD0C}"/>
                </a:ext>
              </a:extLst>
            </p:cNvPr>
            <p:cNvSpPr/>
            <p:nvPr/>
          </p:nvSpPr>
          <p:spPr>
            <a:xfrm>
              <a:off x="6992405" y="5363891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0" name="Picture 49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1CA58858-A524-56E5-39F6-D45F2470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37" y="1922290"/>
            <a:ext cx="1122351" cy="12339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20" y="188983"/>
            <a:ext cx="1233968" cy="1233968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339731" y="1324412"/>
            <a:ext cx="6237598" cy="1687690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8099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This means I </a:t>
              </a:r>
              <a:r>
                <a:rPr lang="en-US" sz="2800" b="1" dirty="0"/>
                <a:t>share 22 </a:t>
              </a:r>
              <a:r>
                <a:rPr lang="en-US" sz="2800" dirty="0"/>
                <a:t>into </a:t>
              </a:r>
            </a:p>
            <a:p>
              <a:pPr algn="ctr"/>
              <a:r>
                <a:rPr lang="en-US" sz="2800" b="1" dirty="0"/>
                <a:t>11 equal group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339731" y="1331564"/>
            <a:ext cx="6330023" cy="1706982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11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339731" y="1331564"/>
            <a:ext cx="6406804" cy="1698652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22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339731" y="1299732"/>
            <a:ext cx="6420975" cy="1712370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339731" y="1124636"/>
            <a:ext cx="6428060" cy="1958447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4517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2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2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340896" y="1097270"/>
            <a:ext cx="6477956" cy="1985813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4662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/>
                <a:t>So, 22 ÷ 11  = 2</a:t>
              </a:r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977" y="3343463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539" y="3343463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101" y="3343463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663" y="3343463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225" y="3343463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006" y="3343463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787" y="3343463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568" y="3343463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349" y="3343463"/>
            <a:ext cx="406865" cy="406865"/>
          </a:xfrm>
          <a:prstGeom prst="rect">
            <a:avLst/>
          </a:prstGeom>
        </p:spPr>
      </p:pic>
      <p:pic>
        <p:nvPicPr>
          <p:cNvPr id="82" name="Picture 8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5C8E0AC-A598-AEB6-E5A8-AFD889957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130" y="3343463"/>
            <a:ext cx="406865" cy="406865"/>
          </a:xfrm>
          <a:prstGeom prst="rect">
            <a:avLst/>
          </a:prstGeom>
        </p:spPr>
      </p:pic>
      <p:pic>
        <p:nvPicPr>
          <p:cNvPr id="83" name="Picture 8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00029F8-52CB-34A4-F705-C61C3603E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911" y="3343463"/>
            <a:ext cx="406865" cy="406865"/>
          </a:xfrm>
          <a:prstGeom prst="rect">
            <a:avLst/>
          </a:prstGeom>
        </p:spPr>
      </p:pic>
      <p:pic>
        <p:nvPicPr>
          <p:cNvPr id="84" name="Picture 8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494FD4F5-7B5D-6852-0301-8B9CDF84A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698" y="3343463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94C38BE-DB90-84D5-50AA-B597D7BA2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72" y="3343463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C9C9150-524C-44EA-3B22-0255B4178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853" y="3343463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E923613-43C2-028C-3008-461E66343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634" y="3343463"/>
            <a:ext cx="406865" cy="406865"/>
          </a:xfrm>
          <a:prstGeom prst="rect">
            <a:avLst/>
          </a:prstGeom>
        </p:spPr>
      </p:pic>
      <p:pic>
        <p:nvPicPr>
          <p:cNvPr id="5" name="Picture 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B1D6909-62B5-3830-2C71-D8BF1F2C0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415" y="3343463"/>
            <a:ext cx="406865" cy="406865"/>
          </a:xfrm>
          <a:prstGeom prst="rect">
            <a:avLst/>
          </a:prstGeom>
        </p:spPr>
      </p:pic>
      <p:pic>
        <p:nvPicPr>
          <p:cNvPr id="6" name="Picture 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D759A7D-40AD-DF41-8F74-81303C044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196" y="3343463"/>
            <a:ext cx="406865" cy="406865"/>
          </a:xfrm>
          <a:prstGeom prst="rect">
            <a:avLst/>
          </a:prstGeom>
        </p:spPr>
      </p:pic>
      <p:pic>
        <p:nvPicPr>
          <p:cNvPr id="7" name="Picture 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81657B0-628B-EF66-E82F-B73E90DE1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758" y="3343463"/>
            <a:ext cx="406865" cy="406865"/>
          </a:xfrm>
          <a:prstGeom prst="rect">
            <a:avLst/>
          </a:prstGeom>
        </p:spPr>
      </p:pic>
      <p:pic>
        <p:nvPicPr>
          <p:cNvPr id="8" name="Picture 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0AD4C83-BD44-799C-36FD-27253592D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320" y="3343463"/>
            <a:ext cx="406865" cy="406865"/>
          </a:xfrm>
          <a:prstGeom prst="rect">
            <a:avLst/>
          </a:prstGeom>
        </p:spPr>
      </p:pic>
      <p:pic>
        <p:nvPicPr>
          <p:cNvPr id="9" name="Picture 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DD9BC0A-FC19-63F5-A04B-FE10B62EF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882" y="3343463"/>
            <a:ext cx="406865" cy="406865"/>
          </a:xfrm>
          <a:prstGeom prst="rect">
            <a:avLst/>
          </a:prstGeom>
        </p:spPr>
      </p:pic>
      <p:pic>
        <p:nvPicPr>
          <p:cNvPr id="10" name="Picture 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A8B914A-178C-41CA-0CF0-7081085FF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444" y="3343463"/>
            <a:ext cx="406865" cy="406865"/>
          </a:xfrm>
          <a:prstGeom prst="rect">
            <a:avLst/>
          </a:prstGeom>
        </p:spPr>
      </p:pic>
      <p:pic>
        <p:nvPicPr>
          <p:cNvPr id="11" name="Picture 1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F7A4B5F-ABB3-1DAB-5F34-B240D9DC2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85" y="3331718"/>
            <a:ext cx="406865" cy="4068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4A2CE58-E221-8642-B602-B804D5347C3C}"/>
              </a:ext>
            </a:extLst>
          </p:cNvPr>
          <p:cNvSpPr/>
          <p:nvPr/>
        </p:nvSpPr>
        <p:spPr>
          <a:xfrm>
            <a:off x="1165653" y="176170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22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11  </a:t>
            </a:r>
          </a:p>
        </p:txBody>
      </p:sp>
    </p:spTree>
    <p:extLst>
      <p:ext uri="{BB962C8B-B14F-4D97-AF65-F5344CB8AC3E}">
        <p14:creationId xmlns:p14="http://schemas.microsoft.com/office/powerpoint/2010/main" val="143690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04445 0.151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754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15382 0.1449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724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27014 0.1585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7" y="791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38142 0.144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724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48455 0.1449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724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59202 0.1560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780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14444 0.3157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1578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03073 0.3224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1611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08454 0.3129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564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19531 0.3178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1588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0729 0.3194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39496 0.1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7" y="75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28524 0.1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75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17049 0.1449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4" y="724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05278 0.1560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780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5694 0.1597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7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642 0.1597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798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57916 0.3224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1611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46527 0.316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4" y="1581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35833 0.3335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16667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2408 0.3224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1611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1099 0.3178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48D11403-2920-35BF-71C2-C1E8167FC361}"/>
              </a:ext>
            </a:extLst>
          </p:cNvPr>
          <p:cNvGrpSpPr/>
          <p:nvPr/>
        </p:nvGrpSpPr>
        <p:grpSpPr>
          <a:xfrm>
            <a:off x="1880284" y="1482891"/>
            <a:ext cx="5711168" cy="1534967"/>
            <a:chOff x="5949233" y="1660593"/>
            <a:chExt cx="5711168" cy="15349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1B7AEA-9D97-99EC-6409-36D9B1A14DCA}"/>
                </a:ext>
              </a:extLst>
            </p:cNvPr>
            <p:cNvSpPr/>
            <p:nvPr/>
          </p:nvSpPr>
          <p:spPr>
            <a:xfrm>
              <a:off x="5949233" y="1805184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2064E1C-D469-2CCA-4337-3AD5630927DD}"/>
                </a:ext>
              </a:extLst>
            </p:cNvPr>
            <p:cNvSpPr/>
            <p:nvPr/>
          </p:nvSpPr>
          <p:spPr>
            <a:xfrm>
              <a:off x="6230403" y="1860315"/>
              <a:ext cx="541423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23E7A52-7247-F4E9-A2A5-1D626828EA2D}"/>
                </a:ext>
              </a:extLst>
            </p:cNvPr>
            <p:cNvGrpSpPr/>
            <p:nvPr/>
          </p:nvGrpSpPr>
          <p:grpSpPr>
            <a:xfrm>
              <a:off x="6230403" y="2272230"/>
              <a:ext cx="1080000" cy="923330"/>
              <a:chOff x="-1039895" y="2088923"/>
              <a:chExt cx="1080000" cy="923330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B9C26DDB-0B11-3EBE-B6C5-2E2144FB1E47}"/>
                  </a:ext>
                </a:extLst>
              </p:cNvPr>
              <p:cNvSpPr/>
              <p:nvPr/>
            </p:nvSpPr>
            <p:spPr>
              <a:xfrm>
                <a:off x="-103989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497104A-7C06-4F97-EC98-704FBE91595B}"/>
                  </a:ext>
                </a:extLst>
              </p:cNvPr>
              <p:cNvSpPr/>
              <p:nvPr/>
            </p:nvSpPr>
            <p:spPr>
              <a:xfrm>
                <a:off x="-899796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B411D93-3646-F7FA-7176-CCE404280F07}"/>
                </a:ext>
              </a:extLst>
            </p:cNvPr>
            <p:cNvGrpSpPr/>
            <p:nvPr/>
          </p:nvGrpSpPr>
          <p:grpSpPr>
            <a:xfrm>
              <a:off x="7317903" y="2272230"/>
              <a:ext cx="1080000" cy="923330"/>
              <a:chOff x="40105" y="2088923"/>
              <a:chExt cx="1080000" cy="923330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00C7E629-A161-F3B5-A9BD-2628045B3BEC}"/>
                  </a:ext>
                </a:extLst>
              </p:cNvPr>
              <p:cNvSpPr/>
              <p:nvPr/>
            </p:nvSpPr>
            <p:spPr>
              <a:xfrm>
                <a:off x="4010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968C4D1-2D63-13C4-4B3B-AC947F31A692}"/>
                  </a:ext>
                </a:extLst>
              </p:cNvPr>
              <p:cNvSpPr/>
              <p:nvPr/>
            </p:nvSpPr>
            <p:spPr>
              <a:xfrm>
                <a:off x="194863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6738621-BC78-FD06-17F9-D92139A6B7FC}"/>
                </a:ext>
              </a:extLst>
            </p:cNvPr>
            <p:cNvGrpSpPr/>
            <p:nvPr/>
          </p:nvGrpSpPr>
          <p:grpSpPr>
            <a:xfrm>
              <a:off x="8405403" y="2272230"/>
              <a:ext cx="1080000" cy="923330"/>
              <a:chOff x="1120105" y="2088923"/>
              <a:chExt cx="1080000" cy="923330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F879A53C-5C99-8CA1-03D7-40E5FACC7CD1}"/>
                  </a:ext>
                </a:extLst>
              </p:cNvPr>
              <p:cNvSpPr/>
              <p:nvPr/>
            </p:nvSpPr>
            <p:spPr>
              <a:xfrm>
                <a:off x="112010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5E590B6-79C4-A42A-232C-A9C58E4817E9}"/>
                  </a:ext>
                </a:extLst>
              </p:cNvPr>
              <p:cNvSpPr/>
              <p:nvPr/>
            </p:nvSpPr>
            <p:spPr>
              <a:xfrm>
                <a:off x="1289521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79E8F4A-D1E7-2AE3-13CA-22E6E58A49E4}"/>
                </a:ext>
              </a:extLst>
            </p:cNvPr>
            <p:cNvSpPr/>
            <p:nvPr/>
          </p:nvSpPr>
          <p:spPr>
            <a:xfrm>
              <a:off x="8563203" y="166059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ABAB386-622E-01AB-697B-6BCE2C6E0544}"/>
                </a:ext>
              </a:extLst>
            </p:cNvPr>
            <p:cNvGrpSpPr/>
            <p:nvPr/>
          </p:nvGrpSpPr>
          <p:grpSpPr>
            <a:xfrm>
              <a:off x="9492902" y="2272230"/>
              <a:ext cx="1080000" cy="923330"/>
              <a:chOff x="2223339" y="2088040"/>
              <a:chExt cx="1080000" cy="92333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4FA7367B-901A-58AE-D512-C39A0068E2EA}"/>
                  </a:ext>
                </a:extLst>
              </p:cNvPr>
              <p:cNvSpPr/>
              <p:nvPr/>
            </p:nvSpPr>
            <p:spPr>
              <a:xfrm>
                <a:off x="2223339" y="2283550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D814C31-281A-E802-9E81-E6F666C61025}"/>
                  </a:ext>
                </a:extLst>
              </p:cNvPr>
              <p:cNvSpPr/>
              <p:nvPr/>
            </p:nvSpPr>
            <p:spPr>
              <a:xfrm>
                <a:off x="2355243" y="2088040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9DDD2E2-B0DE-EA75-1123-4A06409160B4}"/>
                </a:ext>
              </a:extLst>
            </p:cNvPr>
            <p:cNvGrpSpPr/>
            <p:nvPr/>
          </p:nvGrpSpPr>
          <p:grpSpPr>
            <a:xfrm>
              <a:off x="10580401" y="2272230"/>
              <a:ext cx="1080000" cy="923330"/>
              <a:chOff x="3310103" y="2071761"/>
              <a:chExt cx="1080000" cy="923330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3E25AD81-DB0B-B4CC-29A5-477A095287B0}"/>
                  </a:ext>
                </a:extLst>
              </p:cNvPr>
              <p:cNvSpPr/>
              <p:nvPr/>
            </p:nvSpPr>
            <p:spPr>
              <a:xfrm>
                <a:off x="3310103" y="2267271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CED1504-06A2-E35C-63FD-C446D25C021D}"/>
                  </a:ext>
                </a:extLst>
              </p:cNvPr>
              <p:cNvSpPr/>
              <p:nvPr/>
            </p:nvSpPr>
            <p:spPr>
              <a:xfrm>
                <a:off x="3442007" y="207176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0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5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24570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156073" y="555329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602658" y="398519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5 = 11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90814" y="4527610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5 × ___ = 55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766915" y="5356614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answer is ____.</a:t>
            </a:r>
            <a:endParaRPr lang="en-GB" sz="3200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56BDCE8-F3AF-60A1-3EB7-B61B1FDF4C64}"/>
              </a:ext>
            </a:extLst>
          </p:cNvPr>
          <p:cNvGrpSpPr/>
          <p:nvPr/>
        </p:nvGrpSpPr>
        <p:grpSpPr>
          <a:xfrm>
            <a:off x="2165356" y="1491480"/>
            <a:ext cx="5429998" cy="1534967"/>
            <a:chOff x="1968776" y="1509571"/>
            <a:chExt cx="5429998" cy="1534967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15E1C25-D185-AC0A-1274-A13B26949904}"/>
                </a:ext>
              </a:extLst>
            </p:cNvPr>
            <p:cNvSpPr/>
            <p:nvPr/>
          </p:nvSpPr>
          <p:spPr>
            <a:xfrm>
              <a:off x="1968776" y="1709293"/>
              <a:ext cx="5414236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FA5BD65-0F09-621E-27E6-CD2DF0D27432}"/>
                </a:ext>
              </a:extLst>
            </p:cNvPr>
            <p:cNvGrpSpPr/>
            <p:nvPr/>
          </p:nvGrpSpPr>
          <p:grpSpPr>
            <a:xfrm>
              <a:off x="1968776" y="2121208"/>
              <a:ext cx="1080000" cy="923330"/>
              <a:chOff x="-1039895" y="2088923"/>
              <a:chExt cx="1080000" cy="92333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BC9805C-BB1E-791D-9C87-ECAEE93C4226}"/>
                  </a:ext>
                </a:extLst>
              </p:cNvPr>
              <p:cNvSpPr/>
              <p:nvPr/>
            </p:nvSpPr>
            <p:spPr>
              <a:xfrm>
                <a:off x="-103989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B615E63-BD9B-1BFB-99D0-DA63A933FC65}"/>
                  </a:ext>
                </a:extLst>
              </p:cNvPr>
              <p:cNvSpPr/>
              <p:nvPr/>
            </p:nvSpPr>
            <p:spPr>
              <a:xfrm>
                <a:off x="-899796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0961678-C68E-0098-1C47-0D7400F8F3DE}"/>
                </a:ext>
              </a:extLst>
            </p:cNvPr>
            <p:cNvGrpSpPr/>
            <p:nvPr/>
          </p:nvGrpSpPr>
          <p:grpSpPr>
            <a:xfrm>
              <a:off x="3056276" y="2121208"/>
              <a:ext cx="1080000" cy="923330"/>
              <a:chOff x="40105" y="2088923"/>
              <a:chExt cx="1080000" cy="92333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8BC6DA48-858E-7D2E-694A-99487D243179}"/>
                  </a:ext>
                </a:extLst>
              </p:cNvPr>
              <p:cNvSpPr/>
              <p:nvPr/>
            </p:nvSpPr>
            <p:spPr>
              <a:xfrm>
                <a:off x="4010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117D199-DCD0-4782-0CD6-90616067C65D}"/>
                  </a:ext>
                </a:extLst>
              </p:cNvPr>
              <p:cNvSpPr/>
              <p:nvPr/>
            </p:nvSpPr>
            <p:spPr>
              <a:xfrm>
                <a:off x="194863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D1F8170-4937-8E4E-BECB-53A0295D19B4}"/>
                </a:ext>
              </a:extLst>
            </p:cNvPr>
            <p:cNvGrpSpPr/>
            <p:nvPr/>
          </p:nvGrpSpPr>
          <p:grpSpPr>
            <a:xfrm>
              <a:off x="4143776" y="2121208"/>
              <a:ext cx="1080000" cy="923330"/>
              <a:chOff x="1120105" y="2088923"/>
              <a:chExt cx="1080000" cy="92333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EA78196-1DA7-6942-FBD6-A5169438F484}"/>
                  </a:ext>
                </a:extLst>
              </p:cNvPr>
              <p:cNvSpPr/>
              <p:nvPr/>
            </p:nvSpPr>
            <p:spPr>
              <a:xfrm>
                <a:off x="1120105" y="2284175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92F6660-8E54-F664-BC66-8C446A5950AF}"/>
                  </a:ext>
                </a:extLst>
              </p:cNvPr>
              <p:cNvSpPr/>
              <p:nvPr/>
            </p:nvSpPr>
            <p:spPr>
              <a:xfrm>
                <a:off x="1289521" y="208892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8A17AE-8858-994C-E68C-27457C00BA08}"/>
                </a:ext>
              </a:extLst>
            </p:cNvPr>
            <p:cNvSpPr/>
            <p:nvPr/>
          </p:nvSpPr>
          <p:spPr>
            <a:xfrm>
              <a:off x="4301576" y="150957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C2853EB-2E43-A3AD-1EE6-8ABC35BE63D1}"/>
                </a:ext>
              </a:extLst>
            </p:cNvPr>
            <p:cNvGrpSpPr/>
            <p:nvPr/>
          </p:nvGrpSpPr>
          <p:grpSpPr>
            <a:xfrm>
              <a:off x="5231275" y="2121208"/>
              <a:ext cx="1080000" cy="923330"/>
              <a:chOff x="2223339" y="2088040"/>
              <a:chExt cx="1080000" cy="923330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0B5C58E5-EDCE-2EF9-E451-63EBE6B0AC92}"/>
                  </a:ext>
                </a:extLst>
              </p:cNvPr>
              <p:cNvSpPr/>
              <p:nvPr/>
            </p:nvSpPr>
            <p:spPr>
              <a:xfrm>
                <a:off x="2223339" y="2283550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B425DFC-53DC-26A9-B079-AC476EA971D5}"/>
                  </a:ext>
                </a:extLst>
              </p:cNvPr>
              <p:cNvSpPr/>
              <p:nvPr/>
            </p:nvSpPr>
            <p:spPr>
              <a:xfrm>
                <a:off x="2355243" y="2088040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6FC762B-9EA2-6245-211A-0D266260A258}"/>
                </a:ext>
              </a:extLst>
            </p:cNvPr>
            <p:cNvGrpSpPr/>
            <p:nvPr/>
          </p:nvGrpSpPr>
          <p:grpSpPr>
            <a:xfrm>
              <a:off x="6318774" y="2121208"/>
              <a:ext cx="1080000" cy="923330"/>
              <a:chOff x="3310103" y="2071761"/>
              <a:chExt cx="1080000" cy="923330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FEE42449-C703-87CC-EB2A-9D4CFB8692E6}"/>
                  </a:ext>
                </a:extLst>
              </p:cNvPr>
              <p:cNvSpPr/>
              <p:nvPr/>
            </p:nvSpPr>
            <p:spPr>
              <a:xfrm>
                <a:off x="3310103" y="2267271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0AE29BF-236B-DFB0-4609-CBFE88CCE91B}"/>
                  </a:ext>
                </a:extLst>
              </p:cNvPr>
              <p:cNvSpPr/>
              <p:nvPr/>
            </p:nvSpPr>
            <p:spPr>
              <a:xfrm>
                <a:off x="3442007" y="2071761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3EB461D8-B6D8-4796-C146-05280BED498B}"/>
              </a:ext>
            </a:extLst>
          </p:cNvPr>
          <p:cNvSpPr/>
          <p:nvPr/>
        </p:nvSpPr>
        <p:spPr>
          <a:xfrm>
            <a:off x="5247343" y="324391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56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29" grpId="0" animBg="1"/>
      <p:bldP spid="31" grpId="0"/>
      <p:bldP spid="32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FA609D0-4F07-4122-BC61-B0141923C9E4}"/>
              </a:ext>
            </a:extLst>
          </p:cNvPr>
          <p:cNvGrpSpPr/>
          <p:nvPr/>
        </p:nvGrpSpPr>
        <p:grpSpPr>
          <a:xfrm>
            <a:off x="1172282" y="3103598"/>
            <a:ext cx="7826279" cy="1575274"/>
            <a:chOff x="691366" y="1442997"/>
            <a:chExt cx="7826279" cy="1575274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C64DA9F1-F2CD-A253-B941-0C27B623BBEA}"/>
                </a:ext>
              </a:extLst>
            </p:cNvPr>
            <p:cNvSpPr/>
            <p:nvPr/>
          </p:nvSpPr>
          <p:spPr>
            <a:xfrm>
              <a:off x="970685" y="1683506"/>
              <a:ext cx="7235391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AF27E5E-366D-17C5-A7A1-753502BB23CA}"/>
                </a:ext>
              </a:extLst>
            </p:cNvPr>
            <p:cNvSpPr/>
            <p:nvPr/>
          </p:nvSpPr>
          <p:spPr>
            <a:xfrm>
              <a:off x="3876041" y="1442997"/>
              <a:ext cx="148945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E751B6E-E043-27DC-D4D6-F0CFD4D3DC20}"/>
                </a:ext>
              </a:extLst>
            </p:cNvPr>
            <p:cNvGrpSpPr/>
            <p:nvPr/>
          </p:nvGrpSpPr>
          <p:grpSpPr>
            <a:xfrm>
              <a:off x="691366" y="2094941"/>
              <a:ext cx="1207331" cy="923330"/>
              <a:chOff x="5180673" y="4337889"/>
              <a:chExt cx="690143" cy="923330"/>
            </a:xfrm>
          </p:grpSpPr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3FB1BCA0-C098-8A75-840F-646D6FB4EFE8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7C641F4-E643-08CB-BC66-6ADE9776EFBC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F5FF536-5FA6-38E9-3356-958940E2E4CE}"/>
                </a:ext>
              </a:extLst>
            </p:cNvPr>
            <p:cNvGrpSpPr/>
            <p:nvPr/>
          </p:nvGrpSpPr>
          <p:grpSpPr>
            <a:xfrm>
              <a:off x="1293089" y="2094941"/>
              <a:ext cx="1207331" cy="923330"/>
              <a:chOff x="5180673" y="4337889"/>
              <a:chExt cx="690143" cy="923330"/>
            </a:xfrm>
          </p:grpSpPr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A130FAAC-6DDF-8FE2-4ACF-E7842EAA5E94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3DB732A2-4933-CD1D-ED7B-FDFACC8ED441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7E814F8D-D539-DAF4-7DC4-C7AF08DA2A5D}"/>
                </a:ext>
              </a:extLst>
            </p:cNvPr>
            <p:cNvGrpSpPr/>
            <p:nvPr/>
          </p:nvGrpSpPr>
          <p:grpSpPr>
            <a:xfrm>
              <a:off x="1894812" y="2094941"/>
              <a:ext cx="1207331" cy="923330"/>
              <a:chOff x="5180673" y="4337889"/>
              <a:chExt cx="690143" cy="923330"/>
            </a:xfrm>
          </p:grpSpPr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820A160E-0F2F-100C-946D-FFCDC9780D63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F506B4DD-F771-1E5E-C4E2-FBCA24A8A3F8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DCC3FB2-CF68-0150-9D09-5E67930250D6}"/>
                </a:ext>
              </a:extLst>
            </p:cNvPr>
            <p:cNvGrpSpPr/>
            <p:nvPr/>
          </p:nvGrpSpPr>
          <p:grpSpPr>
            <a:xfrm>
              <a:off x="2496535" y="2094941"/>
              <a:ext cx="1207331" cy="923330"/>
              <a:chOff x="5180673" y="4337889"/>
              <a:chExt cx="690143" cy="923330"/>
            </a:xfrm>
          </p:grpSpPr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37A02278-FD9C-9D49-0487-729BA3351DC3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B53B7350-D66D-5B5B-8D7F-1506868EF806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E77C9E7-4656-06B8-BB8D-02BE6FCF1547}"/>
                </a:ext>
              </a:extLst>
            </p:cNvPr>
            <p:cNvGrpSpPr/>
            <p:nvPr/>
          </p:nvGrpSpPr>
          <p:grpSpPr>
            <a:xfrm>
              <a:off x="3098258" y="2094941"/>
              <a:ext cx="1207331" cy="923330"/>
              <a:chOff x="5180673" y="4337889"/>
              <a:chExt cx="690143" cy="923330"/>
            </a:xfrm>
          </p:grpSpPr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CFF682CE-0569-3E67-C097-3304A96FB18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26EF406-C371-A8CD-2209-FB00AF7F074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CC1AB7A1-73C8-6F1D-87BF-4860F235C13F}"/>
                </a:ext>
              </a:extLst>
            </p:cNvPr>
            <p:cNvGrpSpPr/>
            <p:nvPr/>
          </p:nvGrpSpPr>
          <p:grpSpPr>
            <a:xfrm>
              <a:off x="3699981" y="2094941"/>
              <a:ext cx="1207331" cy="923330"/>
              <a:chOff x="5180673" y="4337889"/>
              <a:chExt cx="690143" cy="923330"/>
            </a:xfrm>
          </p:grpSpPr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9EA3892A-C409-C0BF-8E2C-C8A7F9A264D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7232BC7-DD21-2CFC-4200-98DD675D6AD0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7193F52-AA33-5411-5620-3FB7D440A704}"/>
                </a:ext>
              </a:extLst>
            </p:cNvPr>
            <p:cNvGrpSpPr/>
            <p:nvPr/>
          </p:nvGrpSpPr>
          <p:grpSpPr>
            <a:xfrm>
              <a:off x="4301704" y="2094941"/>
              <a:ext cx="1207331" cy="923330"/>
              <a:chOff x="5180673" y="4337889"/>
              <a:chExt cx="690143" cy="923330"/>
            </a:xfrm>
          </p:grpSpPr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E66BD03C-2234-E12B-788A-D0FB601B14E8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63DA82F-8B58-1C4A-BB82-F1BD17954D91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6AC2985-F120-7968-58A2-374E5658C272}"/>
                </a:ext>
              </a:extLst>
            </p:cNvPr>
            <p:cNvGrpSpPr/>
            <p:nvPr/>
          </p:nvGrpSpPr>
          <p:grpSpPr>
            <a:xfrm>
              <a:off x="4903427" y="2094941"/>
              <a:ext cx="1207331" cy="923330"/>
              <a:chOff x="5180673" y="4337889"/>
              <a:chExt cx="690143" cy="923330"/>
            </a:xfrm>
          </p:grpSpPr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4D0C2244-0144-BB63-948E-8810E0D809B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DD1615C4-C257-CF9C-4B78-3115F5DA1D16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D744BCFD-43E3-87B2-C7DE-1F43640460C1}"/>
                </a:ext>
              </a:extLst>
            </p:cNvPr>
            <p:cNvGrpSpPr/>
            <p:nvPr/>
          </p:nvGrpSpPr>
          <p:grpSpPr>
            <a:xfrm>
              <a:off x="5505150" y="2094941"/>
              <a:ext cx="1207331" cy="923330"/>
              <a:chOff x="5180673" y="4337889"/>
              <a:chExt cx="690143" cy="923330"/>
            </a:xfrm>
          </p:grpSpPr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4782D768-777E-9DAA-A775-51B33CB8F2EC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7CBCA080-D61B-9E01-F176-CFD2D0886235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9822130F-DD6B-1717-8760-24EC55479152}"/>
                </a:ext>
              </a:extLst>
            </p:cNvPr>
            <p:cNvGrpSpPr/>
            <p:nvPr/>
          </p:nvGrpSpPr>
          <p:grpSpPr>
            <a:xfrm>
              <a:off x="6106873" y="2094941"/>
              <a:ext cx="1207331" cy="923330"/>
              <a:chOff x="5180673" y="4337889"/>
              <a:chExt cx="690143" cy="923330"/>
            </a:xfrm>
          </p:grpSpPr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BFCB33E0-B873-DA62-E327-7F2F2CFB2945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9B1571A-42A9-381C-051D-19D99F66644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7AD6AD91-3245-AC6D-0D72-6B09A4D4688B}"/>
                </a:ext>
              </a:extLst>
            </p:cNvPr>
            <p:cNvGrpSpPr/>
            <p:nvPr/>
          </p:nvGrpSpPr>
          <p:grpSpPr>
            <a:xfrm>
              <a:off x="6708596" y="2094941"/>
              <a:ext cx="1207331" cy="923330"/>
              <a:chOff x="5180673" y="4337889"/>
              <a:chExt cx="690143" cy="923330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8B27728C-66D8-075D-E27F-7B65D8CA4B0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E79728C-C6A1-1321-028F-193EB864249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85A1E79C-45B1-9E2D-604A-EC024C1D11D6}"/>
                </a:ext>
              </a:extLst>
            </p:cNvPr>
            <p:cNvGrpSpPr/>
            <p:nvPr/>
          </p:nvGrpSpPr>
          <p:grpSpPr>
            <a:xfrm>
              <a:off x="7310314" y="2094941"/>
              <a:ext cx="1207331" cy="923330"/>
              <a:chOff x="5180673" y="4337889"/>
              <a:chExt cx="690143" cy="923330"/>
            </a:xfrm>
          </p:grpSpPr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A22528C5-C42E-15B4-E45D-6EE9AE3208C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4CAC474-946D-5F22-B99E-9386C131E719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377334" y="282833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12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04A1A4DF-8133-6F40-E5DD-DF7D021E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11" y="1728576"/>
            <a:ext cx="1122351" cy="12339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728180" y="1304852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96 ÷ 12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728180" y="1304852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“12 × what equals 96?”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728180" y="1304852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12 × 8 = 96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728180" y="1304852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96 ÷ 12 = 8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353195" y="205557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7743144-7A94-CCC9-74A3-6BA499BA019B}"/>
              </a:ext>
            </a:extLst>
          </p:cNvPr>
          <p:cNvGrpSpPr/>
          <p:nvPr/>
        </p:nvGrpSpPr>
        <p:grpSpPr>
          <a:xfrm>
            <a:off x="1175686" y="3107821"/>
            <a:ext cx="7826279" cy="1575274"/>
            <a:chOff x="691366" y="1442997"/>
            <a:chExt cx="7826279" cy="157527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EB4A245-A5C1-4E0B-5CD2-049E50055488}"/>
                </a:ext>
              </a:extLst>
            </p:cNvPr>
            <p:cNvSpPr/>
            <p:nvPr/>
          </p:nvSpPr>
          <p:spPr>
            <a:xfrm>
              <a:off x="970685" y="1683506"/>
              <a:ext cx="7235391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A785088-6CCA-9CB4-478B-4D7A559B346A}"/>
                </a:ext>
              </a:extLst>
            </p:cNvPr>
            <p:cNvSpPr/>
            <p:nvPr/>
          </p:nvSpPr>
          <p:spPr>
            <a:xfrm>
              <a:off x="3876041" y="1442997"/>
              <a:ext cx="148945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897D693-36E0-5CB9-EE73-078A71D30F98}"/>
                </a:ext>
              </a:extLst>
            </p:cNvPr>
            <p:cNvGrpSpPr/>
            <p:nvPr/>
          </p:nvGrpSpPr>
          <p:grpSpPr>
            <a:xfrm>
              <a:off x="691366" y="2094941"/>
              <a:ext cx="1207331" cy="923330"/>
              <a:chOff x="5180673" y="4337889"/>
              <a:chExt cx="690143" cy="923330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CDA9B49D-6E02-8D5F-EEA2-F4C6709D904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4A83D689-503F-183F-9E38-34CB7EC87907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BAA658E-A8F4-6ADB-B264-08156EC35E3D}"/>
                </a:ext>
              </a:extLst>
            </p:cNvPr>
            <p:cNvGrpSpPr/>
            <p:nvPr/>
          </p:nvGrpSpPr>
          <p:grpSpPr>
            <a:xfrm>
              <a:off x="1293089" y="2094941"/>
              <a:ext cx="1207331" cy="923330"/>
              <a:chOff x="5180673" y="4337889"/>
              <a:chExt cx="690143" cy="923330"/>
            </a:xfrm>
          </p:grpSpPr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E3D673C1-266B-9ED3-5CF1-AD3C6E97A48F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D66C0E1C-E3C5-096A-7312-42FE1F296688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AA5A706-E5CC-0304-251C-FB777FF3FE27}"/>
                </a:ext>
              </a:extLst>
            </p:cNvPr>
            <p:cNvGrpSpPr/>
            <p:nvPr/>
          </p:nvGrpSpPr>
          <p:grpSpPr>
            <a:xfrm>
              <a:off x="1894812" y="2094941"/>
              <a:ext cx="1207331" cy="923330"/>
              <a:chOff x="5180673" y="4337889"/>
              <a:chExt cx="690143" cy="923330"/>
            </a:xfrm>
          </p:grpSpPr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F7B0BED2-57E4-ED78-EB7A-045AF632FCCE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16B428DD-B5C6-42EA-4F7E-E2D89ADBE60F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5876259-F5FD-E4CA-7A57-E9F289C6A03C}"/>
                </a:ext>
              </a:extLst>
            </p:cNvPr>
            <p:cNvGrpSpPr/>
            <p:nvPr/>
          </p:nvGrpSpPr>
          <p:grpSpPr>
            <a:xfrm>
              <a:off x="2496535" y="2094941"/>
              <a:ext cx="1207331" cy="923330"/>
              <a:chOff x="5180673" y="4337889"/>
              <a:chExt cx="690143" cy="923330"/>
            </a:xfrm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11288DBD-7430-CA17-2598-D4808B4164EE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2BE37D9-44A8-302B-C3B3-6840F532312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032679F-CB83-7153-099B-1644F47FA0A4}"/>
                </a:ext>
              </a:extLst>
            </p:cNvPr>
            <p:cNvGrpSpPr/>
            <p:nvPr/>
          </p:nvGrpSpPr>
          <p:grpSpPr>
            <a:xfrm>
              <a:off x="3098258" y="2094941"/>
              <a:ext cx="1207331" cy="923330"/>
              <a:chOff x="5180673" y="4337889"/>
              <a:chExt cx="690143" cy="923330"/>
            </a:xfrm>
          </p:grpSpPr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60A365FD-6A7E-EB4C-06E4-4E2521D4E5B2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BCF5FD3-56E6-CD0C-EFA9-6E0DF21D98E8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F021D2F-450C-9926-9F21-03C94F9E6DEB}"/>
                </a:ext>
              </a:extLst>
            </p:cNvPr>
            <p:cNvGrpSpPr/>
            <p:nvPr/>
          </p:nvGrpSpPr>
          <p:grpSpPr>
            <a:xfrm>
              <a:off x="3699981" y="2094941"/>
              <a:ext cx="1207331" cy="923330"/>
              <a:chOff x="5180673" y="4337889"/>
              <a:chExt cx="690143" cy="923330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04409EA3-39B7-8601-99E5-41EA89828E62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ABF5C41-2793-82F5-EA52-0BEBEDB28AF1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83836B6-BA6A-B6A8-EF2A-137C6957B4BF}"/>
                </a:ext>
              </a:extLst>
            </p:cNvPr>
            <p:cNvGrpSpPr/>
            <p:nvPr/>
          </p:nvGrpSpPr>
          <p:grpSpPr>
            <a:xfrm>
              <a:off x="4301704" y="2094941"/>
              <a:ext cx="1207331" cy="923330"/>
              <a:chOff x="5180673" y="4337889"/>
              <a:chExt cx="690143" cy="923330"/>
            </a:xfrm>
          </p:grpSpPr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B3499140-8A37-4D33-1351-48BC8287E1EB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397CF43-D258-DD0C-F6E8-2D377BEC9BC2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29378D3-BFE1-D8B6-A9A2-674EC634681E}"/>
                </a:ext>
              </a:extLst>
            </p:cNvPr>
            <p:cNvGrpSpPr/>
            <p:nvPr/>
          </p:nvGrpSpPr>
          <p:grpSpPr>
            <a:xfrm>
              <a:off x="4903427" y="2094941"/>
              <a:ext cx="1207331" cy="923330"/>
              <a:chOff x="5180673" y="4337889"/>
              <a:chExt cx="690143" cy="923330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43C35732-C624-4806-13FB-8BE9B0B343F4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96F1F89-41F2-4AE1-E1E7-B9215543D387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19938F7-343E-EE48-3D87-5BBFD3E061ED}"/>
                </a:ext>
              </a:extLst>
            </p:cNvPr>
            <p:cNvGrpSpPr/>
            <p:nvPr/>
          </p:nvGrpSpPr>
          <p:grpSpPr>
            <a:xfrm>
              <a:off x="5505150" y="2094941"/>
              <a:ext cx="1207331" cy="923330"/>
              <a:chOff x="5180673" y="4337889"/>
              <a:chExt cx="690143" cy="923330"/>
            </a:xfrm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92B1543B-E1BA-4131-139C-DFFCB90C0C7F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58A9167-F3F4-7E02-57FB-C445C1A735E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75D4C05-CA68-F964-5FDD-41DC8234E79C}"/>
                </a:ext>
              </a:extLst>
            </p:cNvPr>
            <p:cNvGrpSpPr/>
            <p:nvPr/>
          </p:nvGrpSpPr>
          <p:grpSpPr>
            <a:xfrm>
              <a:off x="6106873" y="2094941"/>
              <a:ext cx="1207331" cy="923330"/>
              <a:chOff x="5180673" y="4337889"/>
              <a:chExt cx="690143" cy="923330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CA5486B3-B9AF-F1BB-F41D-B96B86A61883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1532BF7-FF7F-0AA4-C290-1DFA5560D05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679A982-9F51-33D9-9BD6-365CDAFA6342}"/>
                </a:ext>
              </a:extLst>
            </p:cNvPr>
            <p:cNvGrpSpPr/>
            <p:nvPr/>
          </p:nvGrpSpPr>
          <p:grpSpPr>
            <a:xfrm>
              <a:off x="6708596" y="2094941"/>
              <a:ext cx="1207331" cy="923330"/>
              <a:chOff x="5180673" y="4337889"/>
              <a:chExt cx="690143" cy="923330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E5DF380-09A6-CE9C-3F9E-651D367BE8B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40D7E03-A90B-EE34-60AD-0EAE10E4ABC2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C72D07B-6839-CCEF-7E79-061E534B459D}"/>
                </a:ext>
              </a:extLst>
            </p:cNvPr>
            <p:cNvGrpSpPr/>
            <p:nvPr/>
          </p:nvGrpSpPr>
          <p:grpSpPr>
            <a:xfrm>
              <a:off x="7310314" y="2094941"/>
              <a:ext cx="1207331" cy="923330"/>
              <a:chOff x="5180673" y="4337889"/>
              <a:chExt cx="690143" cy="923330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42C82C9D-18EC-5C14-CFF4-E1DB8240ED5F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D55031B-CE93-F284-BC9B-9DAB4A61655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472390" y="87789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84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7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52050" y="2201806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“7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7 × ___ = 84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84  ÷  7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97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48  ÷  12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1" y="2130482"/>
            <a:ext cx="7588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75887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8149773" y="215106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8149773" y="3102205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48  ÷  4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91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60  ÷  12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297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77  ÷  11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3090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121  ÷  11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322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144  ÷  12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60  ÷  5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322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132  ÷  12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8149773" y="4053342"/>
            <a:ext cx="7097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8149773" y="500447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6546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1033</TotalTime>
  <Words>320</Words>
  <Application>Microsoft Office PowerPoint</Application>
  <PresentationFormat>On-screen Show (4:3)</PresentationFormat>
  <Paragraphs>108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74</cp:revision>
  <dcterms:created xsi:type="dcterms:W3CDTF">2013-01-27T09:14:16Z</dcterms:created>
  <dcterms:modified xsi:type="dcterms:W3CDTF">2026-01-29T14:16:28Z</dcterms:modified>
  <cp:category/>
</cp:coreProperties>
</file>