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0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32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38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527132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0BEBF-7CC8-7727-739F-F5CAED5936E9}"/>
              </a:ext>
            </a:extLst>
          </p:cNvPr>
          <p:cNvSpPr txBox="1"/>
          <p:nvPr/>
        </p:nvSpPr>
        <p:spPr>
          <a:xfrm>
            <a:off x="894735" y="902061"/>
            <a:ext cx="79247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 </a:t>
            </a:r>
            <a:r>
              <a:rPr lang="en-US" sz="4400" dirty="0"/>
              <a:t>Ordering Fractions, Decimals &amp; Percentages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95199F1-F067-85F7-3B5E-6F9026CD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372D6-DC76-F388-1F7F-8DACB0450C1D}"/>
              </a:ext>
            </a:extLst>
          </p:cNvPr>
          <p:cNvSpPr txBox="1"/>
          <p:nvPr/>
        </p:nvSpPr>
        <p:spPr>
          <a:xfrm>
            <a:off x="3180167" y="3574521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F31E9-8846-8DA1-3363-E47F2A2F3DBA}"/>
              </a:ext>
            </a:extLst>
          </p:cNvPr>
          <p:cNvSpPr txBox="1"/>
          <p:nvPr/>
        </p:nvSpPr>
        <p:spPr>
          <a:xfrm>
            <a:off x="6788306" y="3578528"/>
            <a:ext cx="142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3/4</a:t>
            </a:r>
            <a:endParaRPr lang="en-GB" sz="28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CBCE6-893A-7CE9-37C7-4C59EB64447C}"/>
              </a:ext>
            </a:extLst>
          </p:cNvPr>
          <p:cNvSpPr txBox="1"/>
          <p:nvPr/>
        </p:nvSpPr>
        <p:spPr>
          <a:xfrm>
            <a:off x="1750709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1/5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6E593-5953-60EE-0867-B27C0F6D73B9}"/>
              </a:ext>
            </a:extLst>
          </p:cNvPr>
          <p:cNvSpPr txBox="1"/>
          <p:nvPr/>
        </p:nvSpPr>
        <p:spPr>
          <a:xfrm>
            <a:off x="5137164" y="3574521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0.02 </a:t>
            </a:r>
          </a:p>
        </p:txBody>
      </p:sp>
      <p:pic>
        <p:nvPicPr>
          <p:cNvPr id="11" name="Picture 10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D4A0B852-6D38-5C66-6AFD-0EE974048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" y="1808196"/>
            <a:ext cx="1744160" cy="143647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F5C2EB-11E6-15EC-901D-DE2201DFD1FF}"/>
              </a:ext>
            </a:extLst>
          </p:cNvPr>
          <p:cNvGrpSpPr/>
          <p:nvPr/>
        </p:nvGrpSpPr>
        <p:grpSpPr>
          <a:xfrm>
            <a:off x="2038903" y="1700981"/>
            <a:ext cx="6583902" cy="1160206"/>
            <a:chOff x="2038903" y="1700981"/>
            <a:chExt cx="6583902" cy="116020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B57CA64-9C72-24C1-773B-0FCD189E966A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B23074-AE89-990F-1FA4-A449352B37F7}"/>
                </a:ext>
              </a:extLst>
            </p:cNvPr>
            <p:cNvSpPr txBox="1"/>
            <p:nvPr/>
          </p:nvSpPr>
          <p:spPr>
            <a:xfrm>
              <a:off x="2038903" y="1778883"/>
              <a:ext cx="6583902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First, I will convert all the numbers into percentages, so that I can compare it easily.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E65AC8-1042-B885-9625-88E95587B299}"/>
              </a:ext>
            </a:extLst>
          </p:cNvPr>
          <p:cNvSpPr txBox="1"/>
          <p:nvPr/>
        </p:nvSpPr>
        <p:spPr>
          <a:xfrm>
            <a:off x="1790571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10B611-4EFE-4E18-AB59-C3A019417BDB}"/>
              </a:ext>
            </a:extLst>
          </p:cNvPr>
          <p:cNvSpPr txBox="1"/>
          <p:nvPr/>
        </p:nvSpPr>
        <p:spPr>
          <a:xfrm>
            <a:off x="3500624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B5562-1DFF-1CD8-163C-B735CCC41433}"/>
              </a:ext>
            </a:extLst>
          </p:cNvPr>
          <p:cNvSpPr txBox="1"/>
          <p:nvPr/>
        </p:nvSpPr>
        <p:spPr>
          <a:xfrm>
            <a:off x="5210677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3CAC3-9D39-C775-F5AA-667A22462EDA}"/>
              </a:ext>
            </a:extLst>
          </p:cNvPr>
          <p:cNvSpPr txBox="1"/>
          <p:nvPr/>
        </p:nvSpPr>
        <p:spPr>
          <a:xfrm>
            <a:off x="6920730" y="4524053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75%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151F3A-2576-BEA5-1A2E-6E0BDA5C807D}"/>
              </a:ext>
            </a:extLst>
          </p:cNvPr>
          <p:cNvGrpSpPr/>
          <p:nvPr/>
        </p:nvGrpSpPr>
        <p:grpSpPr>
          <a:xfrm>
            <a:off x="1923488" y="1700981"/>
            <a:ext cx="6728898" cy="1160206"/>
            <a:chOff x="1923488" y="1700981"/>
            <a:chExt cx="6728898" cy="116020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5D0D2F7A-63B9-1F60-F9FB-3CA6B54417D1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BEF3B4-2874-2FD1-9AFA-70379675F7F8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Next, I will order the percentages from the </a:t>
              </a:r>
              <a:r>
                <a:rPr lang="en-US" sz="2800" b="1" dirty="0"/>
                <a:t>smallest</a:t>
              </a:r>
              <a:r>
                <a:rPr lang="en-US" sz="2800" dirty="0"/>
                <a:t> to the </a:t>
              </a:r>
              <a:r>
                <a:rPr lang="en-US" sz="2800" b="1" dirty="0"/>
                <a:t>largest.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A57C8E-561A-FDB1-BD3A-E7571DD9C123}"/>
              </a:ext>
            </a:extLst>
          </p:cNvPr>
          <p:cNvGrpSpPr/>
          <p:nvPr/>
        </p:nvGrpSpPr>
        <p:grpSpPr>
          <a:xfrm>
            <a:off x="1923488" y="1684928"/>
            <a:ext cx="6728898" cy="1160206"/>
            <a:chOff x="1923488" y="1700981"/>
            <a:chExt cx="6728898" cy="116020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B50B711-D1CF-C221-F3BA-04CA3CECA18F}"/>
                </a:ext>
              </a:extLst>
            </p:cNvPr>
            <p:cNvSpPr/>
            <p:nvPr/>
          </p:nvSpPr>
          <p:spPr>
            <a:xfrm>
              <a:off x="2154319" y="1700981"/>
              <a:ext cx="6353071" cy="1160206"/>
            </a:xfrm>
            <a:prstGeom prst="wedgeRoundRectCallout">
              <a:avLst>
                <a:gd name="adj1" fmla="val -69055"/>
                <a:gd name="adj2" fmla="val 1238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8F9E9D-9F39-1023-7D1A-0BB4DF841237}"/>
                </a:ext>
              </a:extLst>
            </p:cNvPr>
            <p:cNvSpPr txBox="1"/>
            <p:nvPr/>
          </p:nvSpPr>
          <p:spPr>
            <a:xfrm>
              <a:off x="1923488" y="1808196"/>
              <a:ext cx="67288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Finally, I will </a:t>
              </a:r>
              <a:r>
                <a:rPr lang="en-US" sz="2800" b="1" dirty="0"/>
                <a:t>write out</a:t>
              </a:r>
              <a:r>
                <a:rPr lang="en-US" sz="2800" dirty="0"/>
                <a:t> the new order.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483FEEA-4EA9-E89E-0932-3B0DBCC2B865}"/>
              </a:ext>
            </a:extLst>
          </p:cNvPr>
          <p:cNvGrpSpPr/>
          <p:nvPr/>
        </p:nvGrpSpPr>
        <p:grpSpPr>
          <a:xfrm>
            <a:off x="1733646" y="5529637"/>
            <a:ext cx="6347668" cy="523220"/>
            <a:chOff x="1733646" y="5529637"/>
            <a:chExt cx="6347668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65DD23-1AA3-E978-EEBC-8EF49EE95849}"/>
                </a:ext>
              </a:extLst>
            </p:cNvPr>
            <p:cNvSpPr txBox="1"/>
            <p:nvPr/>
          </p:nvSpPr>
          <p:spPr>
            <a:xfrm>
              <a:off x="4808748" y="5529637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50%</a:t>
              </a:r>
              <a:endParaRPr lang="en-GB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E787BE-E3C9-14A7-96AD-FFF876BEF81E}"/>
                </a:ext>
              </a:extLst>
            </p:cNvPr>
            <p:cNvSpPr txBox="1"/>
            <p:nvPr/>
          </p:nvSpPr>
          <p:spPr>
            <a:xfrm>
              <a:off x="6873837" y="5529637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3/4</a:t>
              </a:r>
              <a:endParaRPr lang="en-GB" sz="2800" b="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E432D7-67E3-B652-6C0F-ACD92E7FA9B1}"/>
                </a:ext>
              </a:extLst>
            </p:cNvPr>
            <p:cNvSpPr txBox="1"/>
            <p:nvPr/>
          </p:nvSpPr>
          <p:spPr>
            <a:xfrm>
              <a:off x="3271197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1/5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445313-90FB-EA6D-21F2-AA66B6AD30AC}"/>
                </a:ext>
              </a:extLst>
            </p:cNvPr>
            <p:cNvSpPr txBox="1"/>
            <p:nvPr/>
          </p:nvSpPr>
          <p:spPr>
            <a:xfrm>
              <a:off x="1733646" y="5529637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1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7517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8455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18698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ascending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09292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99%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09292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19%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9/10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all the numbers into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smallest to largest.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49647" y="442602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59700" y="439689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69753" y="4400828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90%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39575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19%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523220"/>
            <a:chOff x="1456678" y="5484498"/>
            <a:chExt cx="6572867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99%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0" dirty="0"/>
                <a:t>19%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C7A32-E757-3589-46D5-D4E0E97AB0FF}"/>
                </a:ext>
              </a:extLst>
            </p:cNvPr>
            <p:cNvSpPr txBox="1"/>
            <p:nvPr/>
          </p:nvSpPr>
          <p:spPr>
            <a:xfrm>
              <a:off x="1456678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0.09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1F4031-44E1-4EB8-222A-E8A609404197}"/>
                </a:ext>
              </a:extLst>
            </p:cNvPr>
            <p:cNvSpPr txBox="1"/>
            <p:nvPr/>
          </p:nvSpPr>
          <p:spPr>
            <a:xfrm>
              <a:off x="4843133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9/10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7396 0.00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37414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5" grpId="2"/>
      <p:bldP spid="36" grpId="0"/>
      <p:bldP spid="36" grpId="1"/>
      <p:bldP spid="37" grpId="0"/>
      <p:bldP spid="37" grpId="1"/>
      <p:bldP spid="3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93850-394C-C61B-A0EA-5CAAF494D82A}"/>
              </a:ext>
            </a:extLst>
          </p:cNvPr>
          <p:cNvSpPr/>
          <p:nvPr/>
        </p:nvSpPr>
        <p:spPr>
          <a:xfrm>
            <a:off x="1656124" y="95661"/>
            <a:ext cx="73494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Put the following numbers in descending order.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3850-0F62-6C36-B90E-6838BA94DF2D}"/>
              </a:ext>
            </a:extLst>
          </p:cNvPr>
          <p:cNvSpPr txBox="1"/>
          <p:nvPr/>
        </p:nvSpPr>
        <p:spPr>
          <a:xfrm>
            <a:off x="2879105" y="3309292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88%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A929-FE63-63E9-3330-4E042FB06D1E}"/>
              </a:ext>
            </a:extLst>
          </p:cNvPr>
          <p:cNvSpPr txBox="1"/>
          <p:nvPr/>
        </p:nvSpPr>
        <p:spPr>
          <a:xfrm>
            <a:off x="6572775" y="3309292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/>
              <a:t>3/5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A9756-EC97-707C-E5AA-334EA632BE1A}"/>
              </a:ext>
            </a:extLst>
          </p:cNvPr>
          <p:cNvSpPr txBox="1"/>
          <p:nvPr/>
        </p:nvSpPr>
        <p:spPr>
          <a:xfrm>
            <a:off x="1449647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DF387-C4FA-974E-813E-2CB0E5F4E35F}"/>
              </a:ext>
            </a:extLst>
          </p:cNvPr>
          <p:cNvSpPr txBox="1"/>
          <p:nvPr/>
        </p:nvSpPr>
        <p:spPr>
          <a:xfrm>
            <a:off x="4836102" y="330929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8/10 </a:t>
            </a:r>
          </a:p>
        </p:txBody>
      </p:sp>
      <p:pic>
        <p:nvPicPr>
          <p:cNvPr id="9" name="Picture 8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621B44-2B5A-5D69-72CB-CDE00B94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5253"/>
            <a:ext cx="1744160" cy="1436471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423CEBF-F849-C0C2-689C-1D1622F170C8}"/>
              </a:ext>
            </a:extLst>
          </p:cNvPr>
          <p:cNvSpPr/>
          <p:nvPr/>
        </p:nvSpPr>
        <p:spPr>
          <a:xfrm>
            <a:off x="2147770" y="1434805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A5B49B-3408-841E-4181-C4991D5B26F8}"/>
              </a:ext>
            </a:extLst>
          </p:cNvPr>
          <p:cNvSpPr txBox="1"/>
          <p:nvPr/>
        </p:nvSpPr>
        <p:spPr>
          <a:xfrm>
            <a:off x="2175553" y="1585513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all the numbers into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F00C5-024E-4CE0-24DE-BD52B59A6420}"/>
              </a:ext>
            </a:extLst>
          </p:cNvPr>
          <p:cNvSpPr txBox="1"/>
          <p:nvPr/>
        </p:nvSpPr>
        <p:spPr>
          <a:xfrm>
            <a:off x="1495682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EA1AC-34F1-1B85-3906-813F635EC97C}"/>
              </a:ext>
            </a:extLst>
          </p:cNvPr>
          <p:cNvSpPr txBox="1"/>
          <p:nvPr/>
        </p:nvSpPr>
        <p:spPr>
          <a:xfrm>
            <a:off x="3190390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3E8E35-DA3D-6DF0-F354-3961A269B274}"/>
              </a:ext>
            </a:extLst>
          </p:cNvPr>
          <p:cNvSpPr txBox="1"/>
          <p:nvPr/>
        </p:nvSpPr>
        <p:spPr>
          <a:xfrm>
            <a:off x="4843133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98ADC-8FD0-35B0-67C6-5E50FD64EE3F}"/>
              </a:ext>
            </a:extLst>
          </p:cNvPr>
          <p:cNvSpPr txBox="1"/>
          <p:nvPr/>
        </p:nvSpPr>
        <p:spPr>
          <a:xfrm>
            <a:off x="6579806" y="4327536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60%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1593B-0303-710F-77FA-D8E7581D459A}"/>
              </a:ext>
            </a:extLst>
          </p:cNvPr>
          <p:cNvGrpSpPr/>
          <p:nvPr/>
        </p:nvGrpSpPr>
        <p:grpSpPr>
          <a:xfrm>
            <a:off x="1456678" y="5484498"/>
            <a:ext cx="6572867" cy="523220"/>
            <a:chOff x="1456678" y="5484498"/>
            <a:chExt cx="6572867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E810-BDF8-ED45-0E3F-0F3BFFADCFB7}"/>
                </a:ext>
              </a:extLst>
            </p:cNvPr>
            <p:cNvSpPr txBox="1"/>
            <p:nvPr/>
          </p:nvSpPr>
          <p:spPr>
            <a:xfrm>
              <a:off x="6341422" y="5484498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0.08</a:t>
              </a:r>
              <a:endParaRPr lang="en-GB" sz="2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6FD28D-EBC6-CCA9-893F-DD83C2FE0994}"/>
                </a:ext>
              </a:extLst>
            </p:cNvPr>
            <p:cNvSpPr txBox="1"/>
            <p:nvPr/>
          </p:nvSpPr>
          <p:spPr>
            <a:xfrm>
              <a:off x="3093391" y="5484498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80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C7A32-E757-3589-46D5-D4E0E97AB0FF}"/>
                </a:ext>
              </a:extLst>
            </p:cNvPr>
            <p:cNvSpPr txBox="1"/>
            <p:nvPr/>
          </p:nvSpPr>
          <p:spPr>
            <a:xfrm>
              <a:off x="1456678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88%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1F4031-44E1-4EB8-222A-E8A609404197}"/>
                </a:ext>
              </a:extLst>
            </p:cNvPr>
            <p:cNvSpPr txBox="1"/>
            <p:nvPr/>
          </p:nvSpPr>
          <p:spPr>
            <a:xfrm>
              <a:off x="4843133" y="548449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3/5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8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19271 0.00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8455 0.003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57344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18455 0.00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descending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1532241" y="3756524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1/10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56524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40</a:t>
            </a:r>
            <a:r>
              <a:rPr lang="en-GB" sz="2800" b="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336251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4/5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740701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67862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073230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2300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59178"/>
            <a:ext cx="6600449" cy="526746"/>
            <a:chOff x="1693806" y="5659178"/>
            <a:chExt cx="6600449" cy="5267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FC5E23-04D7-AC43-F1A0-EC9C94C65FF7}"/>
                </a:ext>
              </a:extLst>
            </p:cNvPr>
            <p:cNvSpPr txBox="1"/>
            <p:nvPr/>
          </p:nvSpPr>
          <p:spPr>
            <a:xfrm>
              <a:off x="1693806" y="566270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4/5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0.05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40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A6BE1-89E5-38FC-B9F7-A039DF7F73A9}"/>
                </a:ext>
              </a:extLst>
            </p:cNvPr>
            <p:cNvSpPr txBox="1"/>
            <p:nvPr/>
          </p:nvSpPr>
          <p:spPr>
            <a:xfrm>
              <a:off x="5073230" y="565917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1/10 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CF68C71-1E26-522C-9455-196A8ACF1B71}"/>
              </a:ext>
            </a:extLst>
          </p:cNvPr>
          <p:cNvSpPr/>
          <p:nvPr/>
        </p:nvSpPr>
        <p:spPr>
          <a:xfrm>
            <a:off x="1985803" y="189536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Make your own example for a friend to complete.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843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7309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6076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5937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261</Words>
  <Application>Microsoft Office PowerPoint</Application>
  <PresentationFormat>On-screen Show (4:3)</PresentationFormat>
  <Paragraphs>71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2026-02-10T13:19:51Z</dcterms:modified>
  <cp:category/>
</cp:coreProperties>
</file>