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1" r:id="rId3"/>
    <p:sldId id="312" r:id="rId4"/>
    <p:sldId id="315" r:id="rId5"/>
    <p:sldId id="316" r:id="rId6"/>
    <p:sldId id="31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102" d="100"/>
          <a:sy n="102" d="100"/>
        </p:scale>
        <p:origin x="116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38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13" y="2527132"/>
            <a:ext cx="4101448" cy="433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30BEBF-7CC8-7727-739F-F5CAED5936E9}"/>
              </a:ext>
            </a:extLst>
          </p:cNvPr>
          <p:cNvSpPr txBox="1"/>
          <p:nvPr/>
        </p:nvSpPr>
        <p:spPr>
          <a:xfrm>
            <a:off x="1219201" y="1022646"/>
            <a:ext cx="79247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Recap: Percentage of an amount: Missing Values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C0F4D-6C3C-CB50-6849-23637EA8A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50DAF4B9-1C1F-7828-0F12-43EC1E5D8E2D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? = 200 </a:t>
            </a:r>
          </a:p>
        </p:txBody>
      </p: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6FC48288-0268-A49C-D65A-C4ABB3173A79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D2CC26-FC63-6E81-ADD3-2A9CAAE156F7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2EAD91D3-874C-87E6-2E73-FA0647CE8707}"/>
              </a:ext>
            </a:extLst>
          </p:cNvPr>
          <p:cNvSpPr/>
          <p:nvPr/>
        </p:nvSpPr>
        <p:spPr>
          <a:xfrm rot="5400000">
            <a:off x="1957014" y="2907607"/>
            <a:ext cx="280212" cy="1528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89C5460-B5A9-1029-48F8-CF464B8B8DA0}"/>
              </a:ext>
            </a:extLst>
          </p:cNvPr>
          <p:cNvSpPr txBox="1"/>
          <p:nvPr/>
        </p:nvSpPr>
        <p:spPr>
          <a:xfrm>
            <a:off x="298508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25AF3AA-533B-EDCE-9A3D-3C1B5E69543F}"/>
              </a:ext>
            </a:extLst>
          </p:cNvPr>
          <p:cNvSpPr txBox="1"/>
          <p:nvPr/>
        </p:nvSpPr>
        <p:spPr>
          <a:xfrm>
            <a:off x="4053982" y="1856733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C176DF3-5A66-8904-FF0B-8FF50F794907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930DB14-82BC-4C1B-53AA-19481176F4D8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B21B4-0B9A-053E-962C-11781DD50739}"/>
              </a:ext>
            </a:extLst>
          </p:cNvPr>
          <p:cNvGrpSpPr/>
          <p:nvPr/>
        </p:nvGrpSpPr>
        <p:grpSpPr>
          <a:xfrm>
            <a:off x="1508237" y="2895383"/>
            <a:ext cx="4968829" cy="2390824"/>
            <a:chOff x="1508237" y="2895383"/>
            <a:chExt cx="4968829" cy="239082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F3FB41E-01AC-4CDE-8986-563E0212FC87}"/>
                </a:ext>
              </a:extLst>
            </p:cNvPr>
            <p:cNvSpPr txBox="1"/>
            <p:nvPr/>
          </p:nvSpPr>
          <p:spPr>
            <a:xfrm>
              <a:off x="1720164" y="3811713"/>
              <a:ext cx="1140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200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583AAFE-D741-E152-617A-FA68843943BA}"/>
                </a:ext>
              </a:extLst>
            </p:cNvPr>
            <p:cNvSpPr txBox="1"/>
            <p:nvPr/>
          </p:nvSpPr>
          <p:spPr>
            <a:xfrm>
              <a:off x="1508237" y="2895383"/>
              <a:ext cx="1095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200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CB2CA2F-D709-556D-C075-159ACFB28905}"/>
                </a:ext>
              </a:extLst>
            </p:cNvPr>
            <p:cNvSpPr/>
            <p:nvPr/>
          </p:nvSpPr>
          <p:spPr>
            <a:xfrm>
              <a:off x="4389121" y="4755292"/>
              <a:ext cx="2087945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200</a:t>
              </a: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5F580E0-5270-F290-3AAB-633ABAB5A3DF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0E2654-ADD5-7386-A2D4-D31702B52827}"/>
              </a:ext>
            </a:extLst>
          </p:cNvPr>
          <p:cNvSpPr/>
          <p:nvPr/>
        </p:nvSpPr>
        <p:spPr>
          <a:xfrm>
            <a:off x="2456102" y="375687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200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5D74EB-DF61-E7A4-6FE0-C0A8F947D00C}"/>
              </a:ext>
            </a:extLst>
          </p:cNvPr>
          <p:cNvGraphicFramePr>
            <a:graphicFrameLocks noGrp="1"/>
          </p:cNvGraphicFramePr>
          <p:nvPr/>
        </p:nvGraphicFramePr>
        <p:xfrm>
          <a:off x="1341121" y="281494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46127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939151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285D04-8175-DEB8-0F60-08DD4DDC897E}"/>
              </a:ext>
            </a:extLst>
          </p:cNvPr>
          <p:cNvSpPr txBox="1"/>
          <p:nvPr/>
        </p:nvSpPr>
        <p:spPr>
          <a:xfrm>
            <a:off x="4544047" y="2895383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23AB9-A309-6E87-1B67-F231442E197B}"/>
              </a:ext>
            </a:extLst>
          </p:cNvPr>
          <p:cNvSpPr txBox="1"/>
          <p:nvPr/>
        </p:nvSpPr>
        <p:spPr>
          <a:xfrm>
            <a:off x="602089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3720-B6A2-97F9-3EA9-C314E09D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8" name="Picture 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7BB79AD-F8B5-6448-DF12-D105D6188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9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/>
      <p:bldP spid="119" grpId="1"/>
      <p:bldP spid="119" grpId="2"/>
      <p:bldP spid="121" grpId="0" animBg="1"/>
      <p:bldP spid="121" grpId="1" animBg="1"/>
      <p:bldP spid="123" grpId="0"/>
      <p:bldP spid="124" grpId="0"/>
      <p:bldP spid="126" grpId="0"/>
      <p:bldP spid="127" grpId="0"/>
      <p:bldP spid="129" grpId="0"/>
      <p:bldP spid="130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305AC-7AF2-F7CF-D925-A4D054FF2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7B199116-E9E3-DC36-8515-B5AB26BE760E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? = 250 </a:t>
            </a:r>
          </a:p>
        </p:txBody>
      </p: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E7C03E2A-3C99-AEEC-75C3-0F8392EC54DC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EC8FD41-E2A5-9B04-BC75-6E4CC19F79A2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8F97A90-4E40-2FF7-9D57-03187677ED0C}"/>
              </a:ext>
            </a:extLst>
          </p:cNvPr>
          <p:cNvSpPr/>
          <p:nvPr/>
        </p:nvSpPr>
        <p:spPr>
          <a:xfrm rot="5400000">
            <a:off x="1957014" y="2907607"/>
            <a:ext cx="280212" cy="1528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F0F5412-D7BA-A1C0-88B6-8CC6C6C98205}"/>
              </a:ext>
            </a:extLst>
          </p:cNvPr>
          <p:cNvSpPr txBox="1"/>
          <p:nvPr/>
        </p:nvSpPr>
        <p:spPr>
          <a:xfrm>
            <a:off x="298508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4BDDB5A-CE9E-2D13-C456-192AC8D0DE13}"/>
              </a:ext>
            </a:extLst>
          </p:cNvPr>
          <p:cNvSpPr txBox="1"/>
          <p:nvPr/>
        </p:nvSpPr>
        <p:spPr>
          <a:xfrm>
            <a:off x="3968632" y="1787799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1000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09386F1-5093-4228-06D9-43D8CD6851AB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36FA0BD-ED26-C70A-916A-276F972FBCAF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B1B4ABC-C3F4-CE97-84E2-95EE3AC01E7C}"/>
              </a:ext>
            </a:extLst>
          </p:cNvPr>
          <p:cNvSpPr txBox="1"/>
          <p:nvPr/>
        </p:nvSpPr>
        <p:spPr>
          <a:xfrm>
            <a:off x="1720164" y="3811713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250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382F77B-DFC4-ED3B-7787-5C69557884C4}"/>
              </a:ext>
            </a:extLst>
          </p:cNvPr>
          <p:cNvSpPr txBox="1"/>
          <p:nvPr/>
        </p:nvSpPr>
        <p:spPr>
          <a:xfrm>
            <a:off x="1508237" y="2895383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086C890-288C-7B95-966C-3A988DA77255}"/>
              </a:ext>
            </a:extLst>
          </p:cNvPr>
          <p:cNvSpPr/>
          <p:nvPr/>
        </p:nvSpPr>
        <p:spPr>
          <a:xfrm>
            <a:off x="4389121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A3C5F00-C452-1C0E-328E-623613C55AEC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06F06B8-8F05-1DF7-D105-5217C45A34E8}"/>
              </a:ext>
            </a:extLst>
          </p:cNvPr>
          <p:cNvSpPr/>
          <p:nvPr/>
        </p:nvSpPr>
        <p:spPr>
          <a:xfrm>
            <a:off x="2603641" y="344963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250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06ACBA-184C-DEB0-F46F-B7D953453414}"/>
              </a:ext>
            </a:extLst>
          </p:cNvPr>
          <p:cNvGraphicFramePr>
            <a:graphicFrameLocks noGrp="1"/>
          </p:cNvGraphicFramePr>
          <p:nvPr/>
        </p:nvGraphicFramePr>
        <p:xfrm>
          <a:off x="1333119" y="2848137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46127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939151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DBED61-572A-6202-DDC4-D0762FE5851C}"/>
              </a:ext>
            </a:extLst>
          </p:cNvPr>
          <p:cNvSpPr txBox="1"/>
          <p:nvPr/>
        </p:nvSpPr>
        <p:spPr>
          <a:xfrm>
            <a:off x="4544047" y="2895383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D190-CFBF-CF76-6C6F-2C2A09C2501B}"/>
              </a:ext>
            </a:extLst>
          </p:cNvPr>
          <p:cNvSpPr txBox="1"/>
          <p:nvPr/>
        </p:nvSpPr>
        <p:spPr>
          <a:xfrm>
            <a:off x="602089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6F84D-D5C8-E2F9-056F-723968F9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BAC31F-EF42-D5BC-AA7D-09CDD3D6E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0" grpId="0"/>
      <p:bldP spid="122" grpId="0"/>
      <p:bldP spid="128" grpId="0"/>
      <p:bldP spid="129" grpId="0"/>
      <p:bldP spid="130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2C6D1-B397-E19F-161F-73A52E5B1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5D20E361-FA9A-586C-19E4-8D2E03A93CFF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? = 60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4E6C9813-5351-3332-EB4E-EC79701AD7C6}"/>
              </a:ext>
            </a:extLst>
          </p:cNvPr>
          <p:cNvGraphicFramePr>
            <a:graphicFrameLocks noGrp="1"/>
          </p:cNvGraphicFramePr>
          <p:nvPr/>
        </p:nvGraphicFramePr>
        <p:xfrm>
          <a:off x="1333119" y="2874766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711369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0063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6117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CC4A61C0-FD98-6497-B4E3-9075E1E789B4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2D9650D-F109-C379-8AE7-9DFBEDE2D4FD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0B5647-0AD3-FEE3-230F-CAE21D06B5F5}"/>
              </a:ext>
            </a:extLst>
          </p:cNvPr>
          <p:cNvGrpSpPr/>
          <p:nvPr/>
        </p:nvGrpSpPr>
        <p:grpSpPr>
          <a:xfrm>
            <a:off x="1333120" y="3584759"/>
            <a:ext cx="1190264" cy="675584"/>
            <a:chOff x="1333120" y="3584759"/>
            <a:chExt cx="1190264" cy="67558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CDD484E-F800-1DF2-C671-5E772AC26B7F}"/>
                </a:ext>
              </a:extLst>
            </p:cNvPr>
            <p:cNvSpPr txBox="1"/>
            <p:nvPr/>
          </p:nvSpPr>
          <p:spPr>
            <a:xfrm>
              <a:off x="1379374" y="3798678"/>
              <a:ext cx="1140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121" name="Right Brace 120">
              <a:extLst>
                <a:ext uri="{FF2B5EF4-FFF2-40B4-BE49-F238E27FC236}">
                  <a16:creationId xmlns:a16="http://schemas.microsoft.com/office/drawing/2014/main" id="{80278E94-192B-860E-932F-65EDDE343EE2}"/>
                </a:ext>
              </a:extLst>
            </p:cNvPr>
            <p:cNvSpPr/>
            <p:nvPr/>
          </p:nvSpPr>
          <p:spPr>
            <a:xfrm rot="5400000">
              <a:off x="1814775" y="3103104"/>
              <a:ext cx="226954" cy="1190264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EEB60EA2-ADB4-CBC5-833B-EF3F101FF56D}"/>
              </a:ext>
            </a:extLst>
          </p:cNvPr>
          <p:cNvSpPr txBox="1"/>
          <p:nvPr/>
        </p:nvSpPr>
        <p:spPr>
          <a:xfrm>
            <a:off x="1357457" y="296189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C66F05B-AFDD-00F7-06F1-BC036C5973CF}"/>
              </a:ext>
            </a:extLst>
          </p:cNvPr>
          <p:cNvSpPr txBox="1"/>
          <p:nvPr/>
        </p:nvSpPr>
        <p:spPr>
          <a:xfrm>
            <a:off x="3976634" y="1789638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300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8A9A4D5-53F4-D011-4E4A-565D3FBCD5BE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1FC18AD-3C01-E1FC-7CB7-7260DF24FC02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E909BD6-ACF2-5283-17E8-3E7CE93D40E9}"/>
              </a:ext>
            </a:extLst>
          </p:cNvPr>
          <p:cNvSpPr/>
          <p:nvPr/>
        </p:nvSpPr>
        <p:spPr>
          <a:xfrm>
            <a:off x="4389121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9E08649-D83E-9546-90C2-CA66A891A065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BF25968-67BC-5E6B-7375-B1A88CD59F91}"/>
              </a:ext>
            </a:extLst>
          </p:cNvPr>
          <p:cNvSpPr/>
          <p:nvPr/>
        </p:nvSpPr>
        <p:spPr>
          <a:xfrm>
            <a:off x="2484055" y="458676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60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8A384-D467-E76D-D6FA-BC4FB51B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609D04-5184-D66F-2931-BDB703D21AC4}"/>
              </a:ext>
            </a:extLst>
          </p:cNvPr>
          <p:cNvGrpSpPr/>
          <p:nvPr/>
        </p:nvGrpSpPr>
        <p:grpSpPr>
          <a:xfrm>
            <a:off x="2579794" y="2961893"/>
            <a:ext cx="4844534" cy="461665"/>
            <a:chOff x="2579794" y="2961893"/>
            <a:chExt cx="4844534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A889D3-17B9-6C6F-47F4-E031ABB245B9}"/>
                </a:ext>
              </a:extLst>
            </p:cNvPr>
            <p:cNvSpPr txBox="1"/>
            <p:nvPr/>
          </p:nvSpPr>
          <p:spPr>
            <a:xfrm>
              <a:off x="2579794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E1C5EC-3441-A3D5-B3CA-1ED14952B8C4}"/>
                </a:ext>
              </a:extLst>
            </p:cNvPr>
            <p:cNvSpPr txBox="1"/>
            <p:nvPr/>
          </p:nvSpPr>
          <p:spPr>
            <a:xfrm>
              <a:off x="3802131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2E2EA0-2F8D-A072-9D5D-0E68CC7A30ED}"/>
                </a:ext>
              </a:extLst>
            </p:cNvPr>
            <p:cNvSpPr txBox="1"/>
            <p:nvPr/>
          </p:nvSpPr>
          <p:spPr>
            <a:xfrm>
              <a:off x="5024468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9B1374-3CDE-00FA-F717-F58772B13DBE}"/>
                </a:ext>
              </a:extLst>
            </p:cNvPr>
            <p:cNvSpPr txBox="1"/>
            <p:nvPr/>
          </p:nvSpPr>
          <p:spPr>
            <a:xfrm>
              <a:off x="6246805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82F194A-B471-87A5-C893-0FA0D384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8" grpId="0"/>
      <p:bldP spid="129" grpId="0"/>
      <p:bldP spid="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DD960-F5F5-A5D5-D0FC-C8D74421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F3E0CD7E-168C-FEE4-52AC-14CA979216FD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? = 30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23A6543B-1F7E-2153-F922-5DE32B340C6B}"/>
              </a:ext>
            </a:extLst>
          </p:cNvPr>
          <p:cNvGraphicFramePr>
            <a:graphicFrameLocks noGrp="1"/>
          </p:cNvGraphicFramePr>
          <p:nvPr/>
        </p:nvGraphicFramePr>
        <p:xfrm>
          <a:off x="1128294" y="2911836"/>
          <a:ext cx="70341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13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42711369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6006372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85563025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271838690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903946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79795562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010527446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36117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D70FD8EE-03D9-5B0B-6355-C51090DD40FD}"/>
              </a:ext>
            </a:extLst>
          </p:cNvPr>
          <p:cNvSpPr/>
          <p:nvPr/>
        </p:nvSpPr>
        <p:spPr>
          <a:xfrm rot="5400000">
            <a:off x="4390631" y="-966938"/>
            <a:ext cx="509451" cy="703413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04E3516-C7C6-1FF9-55AE-EF847221BAA1}"/>
              </a:ext>
            </a:extLst>
          </p:cNvPr>
          <p:cNvSpPr txBox="1"/>
          <p:nvPr/>
        </p:nvSpPr>
        <p:spPr>
          <a:xfrm>
            <a:off x="4462928" y="1851525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2F342E6-57F0-DA9F-1B8F-B5BAEC0ED993}"/>
              </a:ext>
            </a:extLst>
          </p:cNvPr>
          <p:cNvSpPr txBox="1"/>
          <p:nvPr/>
        </p:nvSpPr>
        <p:spPr>
          <a:xfrm>
            <a:off x="901912" y="3855234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BF6A096-3722-5793-7C6B-1B476AF1EFB7}"/>
              </a:ext>
            </a:extLst>
          </p:cNvPr>
          <p:cNvSpPr/>
          <p:nvPr/>
        </p:nvSpPr>
        <p:spPr>
          <a:xfrm rot="5400000">
            <a:off x="1381159" y="3395953"/>
            <a:ext cx="184943" cy="69067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75D984-A18E-5873-554D-BAF9DEB4A27C}"/>
              </a:ext>
            </a:extLst>
          </p:cNvPr>
          <p:cNvSpPr txBox="1"/>
          <p:nvPr/>
        </p:nvSpPr>
        <p:spPr>
          <a:xfrm>
            <a:off x="4232869" y="1803739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300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7FA7BF9-77DC-436E-9568-BB1ED39685D9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CBF56A4-4511-76C4-C470-2EBB825B7320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4F6A220-83A4-A072-4F09-AFFF08F3071D}"/>
              </a:ext>
            </a:extLst>
          </p:cNvPr>
          <p:cNvSpPr/>
          <p:nvPr/>
        </p:nvSpPr>
        <p:spPr>
          <a:xfrm>
            <a:off x="4578227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3F7CBBA-B9EA-D070-2B82-9F44954801FC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04EE3F2-A1CF-7F5D-AF66-44AC62902B0B}"/>
              </a:ext>
            </a:extLst>
          </p:cNvPr>
          <p:cNvSpPr/>
          <p:nvPr/>
        </p:nvSpPr>
        <p:spPr>
          <a:xfrm>
            <a:off x="2374983" y="368685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09013B-AB51-A93A-5825-5E9A2DFB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77E1305F-207A-EDDD-F9C5-37CABA87BE0E}"/>
              </a:ext>
            </a:extLst>
          </p:cNvPr>
          <p:cNvSpPr txBox="1"/>
          <p:nvPr/>
        </p:nvSpPr>
        <p:spPr>
          <a:xfrm>
            <a:off x="901912" y="299600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92C0EC-E619-858A-E1BA-13DAC0A81E40}"/>
              </a:ext>
            </a:extLst>
          </p:cNvPr>
          <p:cNvGrpSpPr/>
          <p:nvPr/>
        </p:nvGrpSpPr>
        <p:grpSpPr>
          <a:xfrm>
            <a:off x="1874893" y="2989684"/>
            <a:ext cx="6250102" cy="482848"/>
            <a:chOff x="1874893" y="3618931"/>
            <a:chExt cx="6250102" cy="4828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2AA286-984F-7B26-ADED-6C5CB462A434}"/>
                </a:ext>
              </a:extLst>
            </p:cNvPr>
            <p:cNvSpPr txBox="1"/>
            <p:nvPr/>
          </p:nvSpPr>
          <p:spPr>
            <a:xfrm>
              <a:off x="1874893" y="362440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55BFB3-F14D-B3BF-F537-981C3ADBF909}"/>
                </a:ext>
              </a:extLst>
            </p:cNvPr>
            <p:cNvSpPr txBox="1"/>
            <p:nvPr/>
          </p:nvSpPr>
          <p:spPr>
            <a:xfrm>
              <a:off x="2584246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716372-6063-DE72-59C7-018AD539A267}"/>
                </a:ext>
              </a:extLst>
            </p:cNvPr>
            <p:cNvSpPr txBox="1"/>
            <p:nvPr/>
          </p:nvSpPr>
          <p:spPr>
            <a:xfrm>
              <a:off x="3293599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689A53-0D7E-441A-762E-9EA69E88AE17}"/>
                </a:ext>
              </a:extLst>
            </p:cNvPr>
            <p:cNvSpPr txBox="1"/>
            <p:nvPr/>
          </p:nvSpPr>
          <p:spPr>
            <a:xfrm>
              <a:off x="4002952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5D498C-43C3-8897-8710-9FBF30F6C0C3}"/>
                </a:ext>
              </a:extLst>
            </p:cNvPr>
            <p:cNvSpPr txBox="1"/>
            <p:nvPr/>
          </p:nvSpPr>
          <p:spPr>
            <a:xfrm>
              <a:off x="4712305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6D66F0-C296-D062-01F1-E05A568ABEC9}"/>
                </a:ext>
              </a:extLst>
            </p:cNvPr>
            <p:cNvSpPr txBox="1"/>
            <p:nvPr/>
          </p:nvSpPr>
          <p:spPr>
            <a:xfrm>
              <a:off x="5421658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F4A70C-BCA7-AC41-C865-65B34F2E8F81}"/>
                </a:ext>
              </a:extLst>
            </p:cNvPr>
            <p:cNvSpPr txBox="1"/>
            <p:nvPr/>
          </p:nvSpPr>
          <p:spPr>
            <a:xfrm>
              <a:off x="6131011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F521FC-F240-BFD4-3C92-1CFD7CF4FEC8}"/>
                </a:ext>
              </a:extLst>
            </p:cNvPr>
            <p:cNvSpPr txBox="1"/>
            <p:nvPr/>
          </p:nvSpPr>
          <p:spPr>
            <a:xfrm>
              <a:off x="7549720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F6E211-AE75-BC9F-DCDA-A446C8B5B207}"/>
                </a:ext>
              </a:extLst>
            </p:cNvPr>
            <p:cNvSpPr txBox="1"/>
            <p:nvPr/>
          </p:nvSpPr>
          <p:spPr>
            <a:xfrm>
              <a:off x="6840364" y="3640114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30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9B19F6-083A-02C4-A102-5819FA9C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4" grpId="0" animBg="1"/>
      <p:bldP spid="128" grpId="0"/>
      <p:bldP spid="129" grpId="0"/>
      <p:bldP spid="130" grpId="0" animBg="1"/>
      <p:bldP spid="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075854" y="2020135"/>
            <a:ext cx="4121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10% of   ?     = 80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2075854" y="3025893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20% of   ?    = 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2075854" y="4031651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50% of   ?    = 80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078966" y="1918380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119271" y="2924138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4138093" y="3982174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C460D-FE35-E284-C1BA-D90F522EEC5D}"/>
              </a:ext>
            </a:extLst>
          </p:cNvPr>
          <p:cNvSpPr txBox="1"/>
          <p:nvPr/>
        </p:nvSpPr>
        <p:spPr>
          <a:xfrm>
            <a:off x="2085088" y="5037409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25% of   ?    = 80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B0A06-9CD9-FC19-D8F0-DB949C8F8CF8}"/>
              </a:ext>
            </a:extLst>
          </p:cNvPr>
          <p:cNvSpPr/>
          <p:nvPr/>
        </p:nvSpPr>
        <p:spPr>
          <a:xfrm>
            <a:off x="4088200" y="4935654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320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1395</TotalTime>
  <Words>179</Words>
  <Application>Microsoft Office PowerPoint</Application>
  <PresentationFormat>On-screen Show (4:3)</PresentationFormat>
  <Paragraphs>72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76</cp:revision>
  <dcterms:created xsi:type="dcterms:W3CDTF">2013-01-27T09:14:16Z</dcterms:created>
  <dcterms:modified xsi:type="dcterms:W3CDTF">2026-02-11T12:53:50Z</dcterms:modified>
  <cp:category/>
</cp:coreProperties>
</file>