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3" r:id="rId2"/>
    <p:sldId id="331" r:id="rId3"/>
    <p:sldId id="33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841728" y="84001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6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373421" y="1007331"/>
            <a:ext cx="6966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CC5E8A-3CCA-52A8-BDFD-4A1561E75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3045" y="2358418"/>
            <a:ext cx="3520564" cy="3209222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4011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438D806-7655-C5F6-FF1C-FE0A40EA6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1148" y="3704892"/>
            <a:ext cx="2378666" cy="251081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517FA44-BAD8-91A4-494D-7D7A5FC25E2C}"/>
              </a:ext>
            </a:extLst>
          </p:cNvPr>
          <p:cNvSpPr/>
          <p:nvPr/>
        </p:nvSpPr>
        <p:spPr>
          <a:xfrm>
            <a:off x="4827639" y="1976284"/>
            <a:ext cx="3673426" cy="1917290"/>
          </a:xfrm>
          <a:prstGeom prst="wedgeRoundRectCallout">
            <a:avLst>
              <a:gd name="adj1" fmla="val 8341"/>
              <a:gd name="adj2" fmla="val 11891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211813" y="494362"/>
            <a:ext cx="8315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Let’s Recap what we have learnt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2A439-BF43-F542-8A51-9242AF92AC15}"/>
              </a:ext>
            </a:extLst>
          </p:cNvPr>
          <p:cNvSpPr txBox="1"/>
          <p:nvPr/>
        </p:nvSpPr>
        <p:spPr>
          <a:xfrm>
            <a:off x="-1356852" y="235333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12 x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B5B3E62-D01D-6718-CA34-D313EC442C21}"/>
              </a:ext>
            </a:extLst>
          </p:cNvPr>
          <p:cNvSpPr txBox="1"/>
          <p:nvPr/>
        </p:nvSpPr>
        <p:spPr>
          <a:xfrm>
            <a:off x="-1356852" y="33328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2 x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232CD-4963-75BF-538E-59F0E5C0245A}"/>
              </a:ext>
            </a:extLst>
          </p:cNvPr>
          <p:cNvSpPr/>
          <p:nvPr/>
        </p:nvSpPr>
        <p:spPr>
          <a:xfrm>
            <a:off x="3259395" y="2353332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394F2-6A6F-8746-215A-85E7E210BE37}"/>
              </a:ext>
            </a:extLst>
          </p:cNvPr>
          <p:cNvSpPr/>
          <p:nvPr/>
        </p:nvSpPr>
        <p:spPr>
          <a:xfrm>
            <a:off x="3291350" y="3278359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97AEA4-4614-BAC6-EA20-C3DB1C9C7DFD}"/>
              </a:ext>
            </a:extLst>
          </p:cNvPr>
          <p:cNvSpPr/>
          <p:nvPr/>
        </p:nvSpPr>
        <p:spPr>
          <a:xfrm>
            <a:off x="4978960" y="2158315"/>
            <a:ext cx="3673426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dirty="0"/>
              <a:t>Top tip: Remember, multiplication is commutative — the order doesn’t matter.</a:t>
            </a:r>
            <a:endParaRPr lang="en-US" sz="24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384F3-CB71-8594-D5D6-458AC96FA33C}"/>
              </a:ext>
            </a:extLst>
          </p:cNvPr>
          <p:cNvSpPr txBox="1"/>
          <p:nvPr/>
        </p:nvSpPr>
        <p:spPr>
          <a:xfrm>
            <a:off x="-1240952" y="425787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12 + 12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F05FFD-D689-EB89-C5E5-98E6991369F8}"/>
              </a:ext>
            </a:extLst>
          </p:cNvPr>
          <p:cNvSpPr/>
          <p:nvPr/>
        </p:nvSpPr>
        <p:spPr>
          <a:xfrm>
            <a:off x="3436377" y="4237510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4710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88F88-350B-F93B-F8F9-3A9638F22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8563BA1-6D4C-96CD-B4DE-E358391A114D}"/>
              </a:ext>
            </a:extLst>
          </p:cNvPr>
          <p:cNvSpPr txBox="1"/>
          <p:nvPr/>
        </p:nvSpPr>
        <p:spPr>
          <a:xfrm>
            <a:off x="-1455720" y="432099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16 ÷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6C8F8B-561B-6491-0398-F216EC5F619D}"/>
              </a:ext>
            </a:extLst>
          </p:cNvPr>
          <p:cNvSpPr txBox="1"/>
          <p:nvPr/>
        </p:nvSpPr>
        <p:spPr>
          <a:xfrm>
            <a:off x="-1426219" y="5318712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16 ÷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101B33E-9BCA-0B08-8B9F-9D8EB7170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6158" y="3881262"/>
            <a:ext cx="3178768" cy="245318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E5A8F0C-3461-3114-E42D-CE5D5D0FEC3C}"/>
              </a:ext>
            </a:extLst>
          </p:cNvPr>
          <p:cNvSpPr/>
          <p:nvPr/>
        </p:nvSpPr>
        <p:spPr>
          <a:xfrm>
            <a:off x="4827638" y="2543358"/>
            <a:ext cx="3824747" cy="1350216"/>
          </a:xfrm>
          <a:prstGeom prst="wedgeRoundRectCallout">
            <a:avLst>
              <a:gd name="adj1" fmla="val 556"/>
              <a:gd name="adj2" fmla="val 14497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2811F5A-9344-11AB-9595-46846F5AD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9C95FD-F3BF-821F-DACD-11E12123F0E1}"/>
              </a:ext>
            </a:extLst>
          </p:cNvPr>
          <p:cNvSpPr/>
          <p:nvPr/>
        </p:nvSpPr>
        <p:spPr>
          <a:xfrm>
            <a:off x="1211813" y="494362"/>
            <a:ext cx="8315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dirty="0"/>
              <a:t>Let’s Recap what we have learnt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8CB6C-7F27-5F0D-5F5D-127761F1A2E8}"/>
              </a:ext>
            </a:extLst>
          </p:cNvPr>
          <p:cNvSpPr txBox="1"/>
          <p:nvPr/>
        </p:nvSpPr>
        <p:spPr>
          <a:xfrm>
            <a:off x="-1426219" y="232555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18 ÷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9A839229-D7B7-7885-8D58-CA1F5FCCD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A8DEC2A-6870-CDCF-478C-B0EFE9896AB3}"/>
              </a:ext>
            </a:extLst>
          </p:cNvPr>
          <p:cNvSpPr txBox="1"/>
          <p:nvPr/>
        </p:nvSpPr>
        <p:spPr>
          <a:xfrm>
            <a:off x="-1426219" y="332327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18 ÷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419C8B-3D25-D2ED-7451-7594ABE82EF7}"/>
              </a:ext>
            </a:extLst>
          </p:cNvPr>
          <p:cNvSpPr/>
          <p:nvPr/>
        </p:nvSpPr>
        <p:spPr>
          <a:xfrm>
            <a:off x="3152964" y="2307023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86D6F7-FAC2-D101-98E0-11F2E2587DD5}"/>
              </a:ext>
            </a:extLst>
          </p:cNvPr>
          <p:cNvSpPr/>
          <p:nvPr/>
        </p:nvSpPr>
        <p:spPr>
          <a:xfrm>
            <a:off x="3152964" y="3286538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5C403C-97E1-9533-A297-459361B322E9}"/>
              </a:ext>
            </a:extLst>
          </p:cNvPr>
          <p:cNvSpPr/>
          <p:nvPr/>
        </p:nvSpPr>
        <p:spPr>
          <a:xfrm>
            <a:off x="5018829" y="2638213"/>
            <a:ext cx="3673426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800" dirty="0"/>
              <a:t>Top tip</a:t>
            </a:r>
            <a:r>
              <a:rPr lang="en-US" sz="2800" b="1" dirty="0"/>
              <a:t>: </a:t>
            </a:r>
            <a:r>
              <a:rPr lang="en-US" sz="2800" dirty="0"/>
              <a:t>Use the inverse strategy to help you.</a:t>
            </a:r>
            <a:endParaRPr lang="en-US" sz="28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72783-E624-A5F0-B013-7759E03A3E23}"/>
              </a:ext>
            </a:extLst>
          </p:cNvPr>
          <p:cNvSpPr/>
          <p:nvPr/>
        </p:nvSpPr>
        <p:spPr>
          <a:xfrm>
            <a:off x="3152964" y="4287686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ADB298-7EAF-8C59-614F-08EC499E28AD}"/>
              </a:ext>
            </a:extLst>
          </p:cNvPr>
          <p:cNvSpPr/>
          <p:nvPr/>
        </p:nvSpPr>
        <p:spPr>
          <a:xfrm>
            <a:off x="3177787" y="5320883"/>
            <a:ext cx="70300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745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597</TotalTime>
  <Words>100</Words>
  <Application>Microsoft Office PowerPoint</Application>
  <PresentationFormat>On-screen Show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2026-01-16T07:47:20Z</dcterms:modified>
  <cp:category/>
</cp:coreProperties>
</file>