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7" r:id="rId3"/>
    <p:sldId id="289" r:id="rId4"/>
    <p:sldId id="257" r:id="rId5"/>
    <p:sldId id="29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33" y="1097156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0659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DA1E017-832B-098D-C682-D435A2B0D197}"/>
              </a:ext>
            </a:extLst>
          </p:cNvPr>
          <p:cNvSpPr/>
          <p:nvPr/>
        </p:nvSpPr>
        <p:spPr>
          <a:xfrm>
            <a:off x="1169702" y="102738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lots of different strategies for the ×4 table.</a:t>
            </a:r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5A615-650B-E53B-FECE-054D8F674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1" y="1956748"/>
            <a:ext cx="8086725" cy="62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C56D2-B45A-BBED-8BFF-95F457378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193" y="3429000"/>
            <a:ext cx="43719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1972C-E6F8-0C92-36A4-C93E8741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9A7077-A44C-7320-AE0C-9EA6EDA4A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3838265"/>
            <a:ext cx="1710812" cy="188094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D1D7FCE-83C9-58C7-9135-D418E5B95B28}"/>
              </a:ext>
            </a:extLst>
          </p:cNvPr>
          <p:cNvSpPr/>
          <p:nvPr/>
        </p:nvSpPr>
        <p:spPr>
          <a:xfrm>
            <a:off x="1848461" y="3716189"/>
            <a:ext cx="6971072" cy="1880948"/>
          </a:xfrm>
          <a:prstGeom prst="wedgeRoundRectCallout">
            <a:avLst>
              <a:gd name="adj1" fmla="val -62582"/>
              <a:gd name="adj2" fmla="val 186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3C85BA9-E942-C846-2D62-4AE45768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E7DBF3D-799E-A451-3721-FC538349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F8A674-6E94-787F-EEB3-43E03B7DCC08}"/>
              </a:ext>
            </a:extLst>
          </p:cNvPr>
          <p:cNvSpPr/>
          <p:nvPr/>
        </p:nvSpPr>
        <p:spPr>
          <a:xfrm>
            <a:off x="1651483" y="156690"/>
            <a:ext cx="68045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Some ×4 facts can be tricky, so it is best to learn them off by heart.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1DD24C7-0A86-177C-A6ED-F7A6D6C6A3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186" y="2381561"/>
          <a:ext cx="80772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8077072" imgH="638331" progId="Excel.Sheet.12">
                  <p:embed/>
                </p:oleObj>
              </mc:Choice>
              <mc:Fallback>
                <p:oleObj name="Worksheet" r:id="rId5" imgW="8077072" imgH="638331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1DD24C7-0A86-177C-A6ED-F7A6D6C6A3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186" y="2381561"/>
                        <a:ext cx="8077200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BFF7E08-83B7-958B-103F-CA8B8953D0A8}"/>
              </a:ext>
            </a:extLst>
          </p:cNvPr>
          <p:cNvSpPr/>
          <p:nvPr/>
        </p:nvSpPr>
        <p:spPr>
          <a:xfrm>
            <a:off x="2014936" y="3994943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Have you learnt these facts off by heart?</a:t>
            </a:r>
          </a:p>
        </p:txBody>
      </p:sp>
    </p:spTree>
    <p:extLst>
      <p:ext uri="{BB962C8B-B14F-4D97-AF65-F5344CB8AC3E}">
        <p14:creationId xmlns:p14="http://schemas.microsoft.com/office/powerpoint/2010/main" val="21955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487931" y="1927438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 x 4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487931" y="2897569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4 x 6 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621349" y="1797070"/>
            <a:ext cx="7019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621349" y="2795814"/>
            <a:ext cx="7019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F44DB-58DE-1D39-CC51-3C6A88870200}"/>
              </a:ext>
            </a:extLst>
          </p:cNvPr>
          <p:cNvSpPr txBox="1"/>
          <p:nvPr/>
        </p:nvSpPr>
        <p:spPr>
          <a:xfrm>
            <a:off x="4630992" y="189882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4 x 0 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A63E5-70C9-D626-BFA4-869A04A46A1B}"/>
              </a:ext>
            </a:extLst>
          </p:cNvPr>
          <p:cNvSpPr/>
          <p:nvPr/>
        </p:nvSpPr>
        <p:spPr>
          <a:xfrm>
            <a:off x="6716561" y="1720557"/>
            <a:ext cx="51014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C6E8E6-7AA4-7EEA-0A55-33824B640726}"/>
              </a:ext>
            </a:extLst>
          </p:cNvPr>
          <p:cNvSpPr txBox="1"/>
          <p:nvPr/>
        </p:nvSpPr>
        <p:spPr>
          <a:xfrm>
            <a:off x="487931" y="385344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4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9EFD5D-22D8-A09D-42F4-58CA82B73545}"/>
              </a:ext>
            </a:extLst>
          </p:cNvPr>
          <p:cNvSpPr/>
          <p:nvPr/>
        </p:nvSpPr>
        <p:spPr>
          <a:xfrm>
            <a:off x="2047026" y="375169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3FC72F-FC69-BB08-9A62-D5DDD6365513}"/>
              </a:ext>
            </a:extLst>
          </p:cNvPr>
          <p:cNvSpPr txBox="1"/>
          <p:nvPr/>
        </p:nvSpPr>
        <p:spPr>
          <a:xfrm>
            <a:off x="487931" y="4900824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9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36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31A88A-D9EA-2F69-E7DE-BC0C3E18C62A}"/>
              </a:ext>
            </a:extLst>
          </p:cNvPr>
          <p:cNvSpPr txBox="1"/>
          <p:nvPr/>
        </p:nvSpPr>
        <p:spPr>
          <a:xfrm>
            <a:off x="487931" y="5895007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4  = 20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94319B-5C9B-DBE6-6856-33830FE8A6E2}"/>
              </a:ext>
            </a:extLst>
          </p:cNvPr>
          <p:cNvSpPr/>
          <p:nvPr/>
        </p:nvSpPr>
        <p:spPr>
          <a:xfrm>
            <a:off x="2063056" y="484994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E657A3-7349-3FAB-593C-35A81AD53987}"/>
              </a:ext>
            </a:extLst>
          </p:cNvPr>
          <p:cNvSpPr/>
          <p:nvPr/>
        </p:nvSpPr>
        <p:spPr>
          <a:xfrm>
            <a:off x="1084746" y="579325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99B5F0-96D4-0142-B4FB-DD6D065EF2FB}"/>
              </a:ext>
            </a:extLst>
          </p:cNvPr>
          <p:cNvSpPr/>
          <p:nvPr/>
        </p:nvSpPr>
        <p:spPr>
          <a:xfrm>
            <a:off x="7526977" y="278518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0D9135-11CE-534F-91B1-1664CBB45DE5}"/>
              </a:ext>
            </a:extLst>
          </p:cNvPr>
          <p:cNvSpPr/>
          <p:nvPr/>
        </p:nvSpPr>
        <p:spPr>
          <a:xfrm>
            <a:off x="7554513" y="371694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724A5C-25A4-77F4-8D7B-C465A6F60889}"/>
              </a:ext>
            </a:extLst>
          </p:cNvPr>
          <p:cNvSpPr txBox="1"/>
          <p:nvPr/>
        </p:nvSpPr>
        <p:spPr>
          <a:xfrm>
            <a:off x="4668718" y="288515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28  ÷  4  =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85EDEF-DE13-6560-4333-A39FDA2680D2}"/>
              </a:ext>
            </a:extLst>
          </p:cNvPr>
          <p:cNvSpPr txBox="1"/>
          <p:nvPr/>
        </p:nvSpPr>
        <p:spPr>
          <a:xfrm>
            <a:off x="4668718" y="387147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36  ÷  4  =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FA06F7-DDC6-E9F5-FC35-449A8AFDEC0F}"/>
              </a:ext>
            </a:extLst>
          </p:cNvPr>
          <p:cNvSpPr txBox="1"/>
          <p:nvPr/>
        </p:nvSpPr>
        <p:spPr>
          <a:xfrm>
            <a:off x="4668718" y="485780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32  ÷  4  =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562C77-61BA-317C-74CB-65BB827E7D13}"/>
              </a:ext>
            </a:extLst>
          </p:cNvPr>
          <p:cNvSpPr txBox="1"/>
          <p:nvPr/>
        </p:nvSpPr>
        <p:spPr>
          <a:xfrm>
            <a:off x="4637784" y="5844129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44  ÷  4  =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0FF1D6-A118-073C-59BA-018ABE87C10F}"/>
              </a:ext>
            </a:extLst>
          </p:cNvPr>
          <p:cNvSpPr/>
          <p:nvPr/>
        </p:nvSpPr>
        <p:spPr>
          <a:xfrm>
            <a:off x="7554513" y="470459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82886E-6AC4-7C31-8957-018A5E92D5F2}"/>
              </a:ext>
            </a:extLst>
          </p:cNvPr>
          <p:cNvSpPr/>
          <p:nvPr/>
        </p:nvSpPr>
        <p:spPr>
          <a:xfrm>
            <a:off x="7522384" y="5661503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13" grpId="0" animBg="1"/>
      <p:bldP spid="21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955</TotalTime>
  <Words>201</Words>
  <Application>Microsoft Office PowerPoint</Application>
  <PresentationFormat>On-screen Show (4:3)</PresentationFormat>
  <Paragraphs>69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56</cp:revision>
  <dcterms:created xsi:type="dcterms:W3CDTF">2013-01-27T09:14:16Z</dcterms:created>
  <dcterms:modified xsi:type="dcterms:W3CDTF">2026-01-22T15:01:11Z</dcterms:modified>
  <cp:category/>
</cp:coreProperties>
</file>