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4" r:id="rId3"/>
    <p:sldId id="279" r:id="rId4"/>
    <p:sldId id="285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61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×12 table.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CAC5F-4180-4DD8-42EF-7502D13CA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4482588"/>
            <a:ext cx="8086725" cy="7048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9F4A24-832E-3457-045A-4744FA925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124"/>
              </p:ext>
            </p:extLst>
          </p:nvPr>
        </p:nvGraphicFramePr>
        <p:xfrm>
          <a:off x="2178050" y="1782807"/>
          <a:ext cx="4787900" cy="23431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76043834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791148066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Strategy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0793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Identity rule</a:t>
                      </a: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(×1)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3692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Double it</a:t>
                      </a: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(×2)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1568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Skip count</a:t>
                      </a: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(×3)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405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601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Double and double again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(×4)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114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Place – value fact</a:t>
                      </a: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(×10)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0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10× the number, then add the number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(×11)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156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=  distributive law (12 = 10 + 2) strategy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82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 do you notice about the x11 tables?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What’s the same &amp; what’s different?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732BED-DE92-A31C-3467-3D6AD6CE6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085" y="3600425"/>
          <a:ext cx="8230188" cy="70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95140" progId="Excel.Sheet.12">
                  <p:embed/>
                </p:oleObj>
              </mc:Choice>
              <mc:Fallback>
                <p:oleObj name="Worksheet" r:id="rId4" imgW="8077072" imgH="69514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732BED-DE92-A31C-3467-3D6AD6CE6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85" y="3600425"/>
                        <a:ext cx="8230188" cy="70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9C1DC0-BE06-95D7-AE4D-63D738A3F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32577B-9F92-E53F-F5FF-04477B2EC80F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8F2A08-A67E-0D13-27CC-FDD9529D60BA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F6BFD-0674-FDF8-2E0B-2DB36A4E7955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The digits repeat for 1–9, but once you go beyond 9, the pattern changes.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34BD2-FC8E-6F56-0212-A007F1A6C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85" y="3600425"/>
            <a:ext cx="823018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169702" y="3381681"/>
            <a:ext cx="680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×11 facts don’t link neatly to patterns or simple place-value facts, so it is best to learn them off by heart.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93B0D-E8A3-B31E-18DF-1930715E7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2172007"/>
            <a:ext cx="8086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DC73B-9A0F-42BE-3A36-2D0E632E16C6}"/>
              </a:ext>
            </a:extLst>
          </p:cNvPr>
          <p:cNvSpPr txBox="1"/>
          <p:nvPr/>
        </p:nvSpPr>
        <p:spPr>
          <a:xfrm>
            <a:off x="610743" y="1761785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 x  11 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36DCE-1E2D-D528-4CEA-9E201B0BE4FA}"/>
              </a:ext>
            </a:extLst>
          </p:cNvPr>
          <p:cNvSpPr/>
          <p:nvPr/>
        </p:nvSpPr>
        <p:spPr>
          <a:xfrm>
            <a:off x="3273323" y="1660030"/>
            <a:ext cx="71879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64D0A-FDFB-5407-AB7E-F113BCEA6DCA}"/>
              </a:ext>
            </a:extLst>
          </p:cNvPr>
          <p:cNvSpPr/>
          <p:nvPr/>
        </p:nvSpPr>
        <p:spPr>
          <a:xfrm>
            <a:off x="3278461" y="2666035"/>
            <a:ext cx="7136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72F49-30D5-992A-EAE3-9BCCDE4C5E86}"/>
              </a:ext>
            </a:extLst>
          </p:cNvPr>
          <p:cNvSpPr/>
          <p:nvPr/>
        </p:nvSpPr>
        <p:spPr>
          <a:xfrm>
            <a:off x="3273324" y="3624687"/>
            <a:ext cx="71879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F4553-5747-08F2-21DD-36132C87BA26}"/>
              </a:ext>
            </a:extLst>
          </p:cNvPr>
          <p:cNvSpPr/>
          <p:nvPr/>
        </p:nvSpPr>
        <p:spPr>
          <a:xfrm>
            <a:off x="7505468" y="1680616"/>
            <a:ext cx="71879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C28A6-C1F1-1C73-0AED-573CBEFF0727}"/>
              </a:ext>
            </a:extLst>
          </p:cNvPr>
          <p:cNvSpPr/>
          <p:nvPr/>
        </p:nvSpPr>
        <p:spPr>
          <a:xfrm>
            <a:off x="7505468" y="2631753"/>
            <a:ext cx="9821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B933-CF52-A17F-936D-6286B41F01F9}"/>
              </a:ext>
            </a:extLst>
          </p:cNvPr>
          <p:cNvSpPr txBox="1"/>
          <p:nvPr/>
        </p:nvSpPr>
        <p:spPr>
          <a:xfrm>
            <a:off x="610743" y="2721201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48 ÷ 12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B6B08F-622C-D998-29C1-E2E5FF11414B}"/>
              </a:ext>
            </a:extLst>
          </p:cNvPr>
          <p:cNvSpPr txBox="1"/>
          <p:nvPr/>
        </p:nvSpPr>
        <p:spPr>
          <a:xfrm>
            <a:off x="610743" y="3680617"/>
            <a:ext cx="270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12  x  7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3212A-124E-0CEE-1810-631FDBE051F8}"/>
              </a:ext>
            </a:extLst>
          </p:cNvPr>
          <p:cNvSpPr txBox="1"/>
          <p:nvPr/>
        </p:nvSpPr>
        <p:spPr>
          <a:xfrm>
            <a:off x="4775118" y="1750843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72  ÷  6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B3FCF-FE66-4A6B-B526-1F3E9B197DE2}"/>
              </a:ext>
            </a:extLst>
          </p:cNvPr>
          <p:cNvSpPr txBox="1"/>
          <p:nvPr/>
        </p:nvSpPr>
        <p:spPr>
          <a:xfrm>
            <a:off x="4775118" y="2703339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12  x  12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C8A6A0-9D6D-0F79-E4EE-88719B958EFA}"/>
              </a:ext>
            </a:extLst>
          </p:cNvPr>
          <p:cNvSpPr txBox="1"/>
          <p:nvPr/>
        </p:nvSpPr>
        <p:spPr>
          <a:xfrm>
            <a:off x="4775118" y="3655835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11  x  12 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410E8-3B02-B161-004F-E42FAC3D3769}"/>
              </a:ext>
            </a:extLst>
          </p:cNvPr>
          <p:cNvSpPr txBox="1"/>
          <p:nvPr/>
        </p:nvSpPr>
        <p:spPr>
          <a:xfrm>
            <a:off x="610743" y="4640034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77  ÷  7 =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E321AE-F128-7930-7BC1-6EEB0FEEB8C6}"/>
              </a:ext>
            </a:extLst>
          </p:cNvPr>
          <p:cNvSpPr txBox="1"/>
          <p:nvPr/>
        </p:nvSpPr>
        <p:spPr>
          <a:xfrm>
            <a:off x="4775118" y="4608331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99  ÷  9 =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28BF47-D778-34CD-3213-646862B54969}"/>
              </a:ext>
            </a:extLst>
          </p:cNvPr>
          <p:cNvSpPr/>
          <p:nvPr/>
        </p:nvSpPr>
        <p:spPr>
          <a:xfrm>
            <a:off x="7505468" y="3554080"/>
            <a:ext cx="9821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B5BA06-CA8F-988D-A718-C65D5A0C6D83}"/>
              </a:ext>
            </a:extLst>
          </p:cNvPr>
          <p:cNvSpPr/>
          <p:nvPr/>
        </p:nvSpPr>
        <p:spPr>
          <a:xfrm>
            <a:off x="7505468" y="4543641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61F47-B991-FD6B-2622-206983EF70DF}"/>
              </a:ext>
            </a:extLst>
          </p:cNvPr>
          <p:cNvSpPr/>
          <p:nvPr/>
        </p:nvSpPr>
        <p:spPr>
          <a:xfrm>
            <a:off x="3273325" y="4543641"/>
            <a:ext cx="71879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1C93FA-B422-6555-A83B-ECE8C2EE88A1}"/>
              </a:ext>
            </a:extLst>
          </p:cNvPr>
          <p:cNvSpPr txBox="1"/>
          <p:nvPr/>
        </p:nvSpPr>
        <p:spPr>
          <a:xfrm>
            <a:off x="654283" y="5543550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108 ÷ 9 =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8A6003-576D-8B83-490C-A680726E6E04}"/>
              </a:ext>
            </a:extLst>
          </p:cNvPr>
          <p:cNvSpPr txBox="1"/>
          <p:nvPr/>
        </p:nvSpPr>
        <p:spPr>
          <a:xfrm>
            <a:off x="4695265" y="5511847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96 ÷ 12 =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96DC8B-2D34-6EA4-486D-19E9E6EE4EB0}"/>
              </a:ext>
            </a:extLst>
          </p:cNvPr>
          <p:cNvSpPr/>
          <p:nvPr/>
        </p:nvSpPr>
        <p:spPr>
          <a:xfrm>
            <a:off x="7505468" y="543754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4E31E5-40C4-2235-A8C1-A3A003843AE0}"/>
              </a:ext>
            </a:extLst>
          </p:cNvPr>
          <p:cNvSpPr/>
          <p:nvPr/>
        </p:nvSpPr>
        <p:spPr>
          <a:xfrm>
            <a:off x="3273326" y="5447157"/>
            <a:ext cx="7187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40" grpId="0" animBg="1"/>
      <p:bldP spid="41" grpId="0" animBg="1"/>
      <p:bldP spid="10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215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Narrow</vt:lpstr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2026-01-29T14:17:36Z</dcterms:modified>
  <cp:category/>
</cp:coreProperties>
</file>