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89" r:id="rId3"/>
    <p:sldId id="301" r:id="rId4"/>
    <p:sldId id="34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700543" y="965067"/>
            <a:ext cx="7742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Match the fraction to the percentage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29791A-77C6-BCDB-1CAC-BAF5B1D6BFFC}"/>
                  </a:ext>
                </a:extLst>
              </p:cNvPr>
              <p:cNvSpPr txBox="1"/>
              <p:nvPr/>
            </p:nvSpPr>
            <p:spPr>
              <a:xfrm>
                <a:off x="1437804" y="1697126"/>
                <a:ext cx="257146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29791A-77C6-BCDB-1CAC-BAF5B1D6B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1697126"/>
                <a:ext cx="2571468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033A70-89AB-49F4-2F90-7CB20A618A46}"/>
                  </a:ext>
                </a:extLst>
              </p:cNvPr>
              <p:cNvSpPr txBox="1"/>
              <p:nvPr/>
            </p:nvSpPr>
            <p:spPr>
              <a:xfrm>
                <a:off x="1437804" y="2994114"/>
                <a:ext cx="2571468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033A70-89AB-49F4-2F90-7CB20A61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2994114"/>
                <a:ext cx="2571468" cy="900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EA4DC3-437F-AF8C-70D1-04F24828070A}"/>
                  </a:ext>
                </a:extLst>
              </p:cNvPr>
              <p:cNvSpPr txBox="1"/>
              <p:nvPr/>
            </p:nvSpPr>
            <p:spPr>
              <a:xfrm>
                <a:off x="1437804" y="5586742"/>
                <a:ext cx="2571468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EA4DC3-437F-AF8C-70D1-04F248280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5586742"/>
                <a:ext cx="2571468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28407A-6210-9A6B-0D4E-59A4DDD92173}"/>
                  </a:ext>
                </a:extLst>
              </p:cNvPr>
              <p:cNvSpPr txBox="1"/>
              <p:nvPr/>
            </p:nvSpPr>
            <p:spPr>
              <a:xfrm>
                <a:off x="1437804" y="4289755"/>
                <a:ext cx="257146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𝟗𝟗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28407A-6210-9A6B-0D4E-59A4DDD92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4289755"/>
                <a:ext cx="2571468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367484-2C06-25CA-659B-F2ED95FB192B}"/>
              </a:ext>
            </a:extLst>
          </p:cNvPr>
          <p:cNvSpPr txBox="1"/>
          <p:nvPr/>
        </p:nvSpPr>
        <p:spPr>
          <a:xfrm>
            <a:off x="5277301" y="4497834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60%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CC28C-63DD-B3D5-FE8B-817F9DF34B5F}"/>
              </a:ext>
            </a:extLst>
          </p:cNvPr>
          <p:cNvSpPr txBox="1"/>
          <p:nvPr/>
        </p:nvSpPr>
        <p:spPr>
          <a:xfrm>
            <a:off x="5277301" y="1905548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40%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B3BFA-86E0-403C-E502-CFB526FE36F1}"/>
              </a:ext>
            </a:extLst>
          </p:cNvPr>
          <p:cNvSpPr txBox="1"/>
          <p:nvPr/>
        </p:nvSpPr>
        <p:spPr>
          <a:xfrm>
            <a:off x="5277301" y="3201691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75%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539EF-9845-9E78-F4CA-42EBF581665B}"/>
              </a:ext>
            </a:extLst>
          </p:cNvPr>
          <p:cNvSpPr txBox="1"/>
          <p:nvPr/>
        </p:nvSpPr>
        <p:spPr>
          <a:xfrm>
            <a:off x="5277301" y="5793978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99%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0BEC85-11C8-D70B-17AE-62BF0D891194}"/>
              </a:ext>
            </a:extLst>
          </p:cNvPr>
          <p:cNvCxnSpPr>
            <a:cxnSpLocks/>
          </p:cNvCxnSpPr>
          <p:nvPr/>
        </p:nvCxnSpPr>
        <p:spPr>
          <a:xfrm>
            <a:off x="3038168" y="2234740"/>
            <a:ext cx="3067664" cy="2435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160DC0-AC28-0DE1-E656-103A9CB3C80C}"/>
              </a:ext>
            </a:extLst>
          </p:cNvPr>
          <p:cNvCxnSpPr>
            <a:cxnSpLocks/>
          </p:cNvCxnSpPr>
          <p:nvPr/>
        </p:nvCxnSpPr>
        <p:spPr>
          <a:xfrm flipV="1">
            <a:off x="3038168" y="2282746"/>
            <a:ext cx="2996377" cy="10756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9B9527-8187-6A0A-5B0B-6F2A00059576}"/>
              </a:ext>
            </a:extLst>
          </p:cNvPr>
          <p:cNvCxnSpPr>
            <a:cxnSpLocks/>
          </p:cNvCxnSpPr>
          <p:nvPr/>
        </p:nvCxnSpPr>
        <p:spPr>
          <a:xfrm>
            <a:off x="3038168" y="4718329"/>
            <a:ext cx="2853809" cy="1317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1A852A-0F58-2905-9682-2A682FC1B18E}"/>
              </a:ext>
            </a:extLst>
          </p:cNvPr>
          <p:cNvCxnSpPr>
            <a:cxnSpLocks/>
          </p:cNvCxnSpPr>
          <p:nvPr/>
        </p:nvCxnSpPr>
        <p:spPr>
          <a:xfrm flipV="1">
            <a:off x="3038168" y="3604325"/>
            <a:ext cx="2996377" cy="2480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5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8AE178-F50C-F26B-8352-FD83078AA238}"/>
                  </a:ext>
                </a:extLst>
              </p:cNvPr>
              <p:cNvSpPr txBox="1"/>
              <p:nvPr/>
            </p:nvSpPr>
            <p:spPr>
              <a:xfrm>
                <a:off x="912318" y="2288818"/>
                <a:ext cx="6658707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1)     61%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8AE178-F50C-F26B-8352-FD83078AA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18" y="2288818"/>
                <a:ext cx="6658707" cy="781304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9E2C1C7-DC5D-BD08-6A56-E06B82630E9F}"/>
              </a:ext>
            </a:extLst>
          </p:cNvPr>
          <p:cNvSpPr txBox="1"/>
          <p:nvPr/>
        </p:nvSpPr>
        <p:spPr>
          <a:xfrm>
            <a:off x="1242645" y="1203904"/>
            <a:ext cx="66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is the greater amount?</a:t>
            </a:r>
            <a:endParaRPr lang="en-GB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7ED2B5-EFA2-BBAB-CD3D-3422FFB1C911}"/>
                  </a:ext>
                </a:extLst>
              </p:cNvPr>
              <p:cNvSpPr txBox="1"/>
              <p:nvPr/>
            </p:nvSpPr>
            <p:spPr>
              <a:xfrm>
                <a:off x="912318" y="3411090"/>
                <a:ext cx="6658707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2)     28%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76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7ED2B5-EFA2-BBAB-CD3D-3422FFB1C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18" y="3411090"/>
                <a:ext cx="6658707" cy="778483"/>
              </a:xfrm>
              <a:prstGeom prst="rect">
                <a:avLst/>
              </a:prstGeom>
              <a:blipFill>
                <a:blip r:embed="rId6"/>
                <a:stretch>
                  <a:fillRect b="-11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6D4DAB8-E803-8887-3746-D0E5ABC34A01}"/>
              </a:ext>
            </a:extLst>
          </p:cNvPr>
          <p:cNvSpPr txBox="1"/>
          <p:nvPr/>
        </p:nvSpPr>
        <p:spPr>
          <a:xfrm>
            <a:off x="771194" y="4650527"/>
            <a:ext cx="66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3)      99%  or   0.9</a:t>
            </a:r>
            <a:endParaRPr lang="en-GB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B6511A-1A24-CEB2-AC77-7006E7AC8F6A}"/>
                  </a:ext>
                </a:extLst>
              </p:cNvPr>
              <p:cNvSpPr txBox="1"/>
              <p:nvPr/>
            </p:nvSpPr>
            <p:spPr>
              <a:xfrm>
                <a:off x="912318" y="5654096"/>
                <a:ext cx="6658707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4)     8%  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B6511A-1A24-CEB2-AC77-7006E7AC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18" y="5654096"/>
                <a:ext cx="6658707" cy="790088"/>
              </a:xfrm>
              <a:prstGeom prst="rect">
                <a:avLst/>
              </a:prstGeom>
              <a:blipFill>
                <a:blip r:embed="rId7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6F432D-EB7D-348E-A428-CFFF7ED0F0E1}"/>
              </a:ext>
            </a:extLst>
          </p:cNvPr>
          <p:cNvSpPr/>
          <p:nvPr/>
        </p:nvSpPr>
        <p:spPr>
          <a:xfrm>
            <a:off x="3336592" y="2288818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AE73C1-EF4E-7258-522C-DB9CA78A7B94}"/>
              </a:ext>
            </a:extLst>
          </p:cNvPr>
          <p:cNvSpPr/>
          <p:nvPr/>
        </p:nvSpPr>
        <p:spPr>
          <a:xfrm>
            <a:off x="4812889" y="3337875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600FBD-DD04-08A5-30C9-366837C5FB30}"/>
              </a:ext>
            </a:extLst>
          </p:cNvPr>
          <p:cNvSpPr/>
          <p:nvPr/>
        </p:nvSpPr>
        <p:spPr>
          <a:xfrm>
            <a:off x="3356257" y="4531823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23E66B-5BB5-2CCE-9684-AB495DEDA018}"/>
              </a:ext>
            </a:extLst>
          </p:cNvPr>
          <p:cNvSpPr/>
          <p:nvPr/>
        </p:nvSpPr>
        <p:spPr>
          <a:xfrm>
            <a:off x="3326760" y="5686075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19200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872991" y="2169659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0.8 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788922" y="210053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80%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788922" y="307387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8%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88922" y="404720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788922" y="502054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5%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872991" y="310924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0.08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872991" y="4080705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0.5  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4F3628-8E5F-8323-C1EE-F21BA4BD81EF}"/>
              </a:ext>
            </a:extLst>
          </p:cNvPr>
          <p:cNvSpPr txBox="1"/>
          <p:nvPr/>
        </p:nvSpPr>
        <p:spPr>
          <a:xfrm>
            <a:off x="872991" y="5989818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0.55 =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2A66B-2418-45F6-47E0-0B5DEFC68AB0}"/>
              </a:ext>
            </a:extLst>
          </p:cNvPr>
          <p:cNvSpPr/>
          <p:nvPr/>
        </p:nvSpPr>
        <p:spPr>
          <a:xfrm>
            <a:off x="2788922" y="5993888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AB6F-EA7E-F0BB-6301-27CAA343FA78}"/>
              </a:ext>
            </a:extLst>
          </p:cNvPr>
          <p:cNvSpPr txBox="1"/>
          <p:nvPr/>
        </p:nvSpPr>
        <p:spPr>
          <a:xfrm>
            <a:off x="1536829" y="819079"/>
            <a:ext cx="6068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Convert the following decimals to percentages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44CD9-2DB3-8FC7-32B1-53DEF3869371}"/>
              </a:ext>
            </a:extLst>
          </p:cNvPr>
          <p:cNvSpPr txBox="1"/>
          <p:nvPr/>
        </p:nvSpPr>
        <p:spPr>
          <a:xfrm>
            <a:off x="872991" y="5035261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0.05 =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7F1104-0B6F-11DF-B347-D450EA970BF6}"/>
              </a:ext>
            </a:extLst>
          </p:cNvPr>
          <p:cNvSpPr/>
          <p:nvPr/>
        </p:nvSpPr>
        <p:spPr>
          <a:xfrm>
            <a:off x="6640374" y="2039031"/>
            <a:ext cx="140578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F38FEF-0241-74CB-BDC9-CF2A610EFE89}"/>
              </a:ext>
            </a:extLst>
          </p:cNvPr>
          <p:cNvSpPr/>
          <p:nvPr/>
        </p:nvSpPr>
        <p:spPr>
          <a:xfrm>
            <a:off x="6640374" y="3012370"/>
            <a:ext cx="140578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D7D15-931C-E24A-F224-67D77711977E}"/>
              </a:ext>
            </a:extLst>
          </p:cNvPr>
          <p:cNvSpPr/>
          <p:nvPr/>
        </p:nvSpPr>
        <p:spPr>
          <a:xfrm>
            <a:off x="6640374" y="398570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5C602A-8C35-B1EE-5765-208841DB34B3}"/>
              </a:ext>
            </a:extLst>
          </p:cNvPr>
          <p:cNvSpPr/>
          <p:nvPr/>
        </p:nvSpPr>
        <p:spPr>
          <a:xfrm>
            <a:off x="6640374" y="495904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70CB63-24CF-4907-6DC2-03A3FA285ED0}"/>
                  </a:ext>
                </a:extLst>
              </p:cNvPr>
              <p:cNvSpPr txBox="1"/>
              <p:nvPr/>
            </p:nvSpPr>
            <p:spPr>
              <a:xfrm>
                <a:off x="5410259" y="4973539"/>
                <a:ext cx="1061509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70CB63-24CF-4907-6DC2-03A3FA28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59" y="4973539"/>
                <a:ext cx="1061509" cy="790794"/>
              </a:xfrm>
              <a:prstGeom prst="rect">
                <a:avLst/>
              </a:prstGeom>
              <a:blipFill>
                <a:blip r:embed="rId6"/>
                <a:stretch>
                  <a:fillRect r="-13218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2409C09-42E5-5C59-01F5-65BA59D2D046}"/>
              </a:ext>
            </a:extLst>
          </p:cNvPr>
          <p:cNvSpPr/>
          <p:nvPr/>
        </p:nvSpPr>
        <p:spPr>
          <a:xfrm>
            <a:off x="6640374" y="5932388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2967DA-7E23-C824-28BF-40A4520A7E8F}"/>
                  </a:ext>
                </a:extLst>
              </p:cNvPr>
              <p:cNvSpPr txBox="1"/>
              <p:nvPr/>
            </p:nvSpPr>
            <p:spPr>
              <a:xfrm>
                <a:off x="5410259" y="3998353"/>
                <a:ext cx="1111202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2967DA-7E23-C824-28BF-40A4520A7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59" y="3998353"/>
                <a:ext cx="1111202" cy="791820"/>
              </a:xfrm>
              <a:prstGeom prst="rect">
                <a:avLst/>
              </a:prstGeom>
              <a:blipFill>
                <a:blip r:embed="rId7"/>
                <a:stretch>
                  <a:fillRect r="-12637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9EACDE-0183-38F7-1AD2-491BBC12C0B3}"/>
                  </a:ext>
                </a:extLst>
              </p:cNvPr>
              <p:cNvSpPr txBox="1"/>
              <p:nvPr/>
            </p:nvSpPr>
            <p:spPr>
              <a:xfrm>
                <a:off x="5410259" y="3023167"/>
                <a:ext cx="1200970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9EACDE-0183-38F7-1AD2-491BBC12C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59" y="3023167"/>
                <a:ext cx="1200970" cy="791820"/>
              </a:xfrm>
              <a:prstGeom prst="rect">
                <a:avLst/>
              </a:prstGeom>
              <a:blipFill>
                <a:blip r:embed="rId8"/>
                <a:stretch>
                  <a:fillRect r="-11675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E8BACA0-29EB-DDA3-CC40-80ED824B6AA0}"/>
              </a:ext>
            </a:extLst>
          </p:cNvPr>
          <p:cNvSpPr txBox="1"/>
          <p:nvPr/>
        </p:nvSpPr>
        <p:spPr>
          <a:xfrm>
            <a:off x="5410259" y="2145065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 1   =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2581E7-339B-8C1F-37AB-88103D4AF763}"/>
                  </a:ext>
                </a:extLst>
              </p:cNvPr>
              <p:cNvSpPr txBox="1"/>
              <p:nvPr/>
            </p:nvSpPr>
            <p:spPr>
              <a:xfrm>
                <a:off x="5410259" y="5948724"/>
                <a:ext cx="1111202" cy="789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2581E7-339B-8C1F-37AB-88103D4AF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59" y="5948724"/>
                <a:ext cx="1111202" cy="789062"/>
              </a:xfrm>
              <a:prstGeom prst="rect">
                <a:avLst/>
              </a:prstGeom>
              <a:blipFill>
                <a:blip r:embed="rId9"/>
                <a:stretch>
                  <a:fillRect r="-1263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E79898E-24F7-BFFD-679E-1AC7BCDE5762}"/>
              </a:ext>
            </a:extLst>
          </p:cNvPr>
          <p:cNvSpPr txBox="1"/>
          <p:nvPr/>
        </p:nvSpPr>
        <p:spPr>
          <a:xfrm>
            <a:off x="4673212" y="2145065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495643-3929-6AA5-5DFD-2D424F9A71D7}"/>
              </a:ext>
            </a:extLst>
          </p:cNvPr>
          <p:cNvSpPr txBox="1"/>
          <p:nvPr/>
        </p:nvSpPr>
        <p:spPr>
          <a:xfrm>
            <a:off x="4673212" y="3126690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6D42DF-C701-0BAF-6F5F-00A38621A328}"/>
              </a:ext>
            </a:extLst>
          </p:cNvPr>
          <p:cNvSpPr txBox="1"/>
          <p:nvPr/>
        </p:nvSpPr>
        <p:spPr>
          <a:xfrm>
            <a:off x="4673212" y="4101876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91D547-E330-D7FA-BA97-E748963FEE7F}"/>
              </a:ext>
            </a:extLst>
          </p:cNvPr>
          <p:cNvSpPr txBox="1"/>
          <p:nvPr/>
        </p:nvSpPr>
        <p:spPr>
          <a:xfrm>
            <a:off x="4673212" y="6050868"/>
            <a:ext cx="76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E42C7E-9F22-8FE7-7AC9-CC245B8685D1}"/>
              </a:ext>
            </a:extLst>
          </p:cNvPr>
          <p:cNvSpPr txBox="1"/>
          <p:nvPr/>
        </p:nvSpPr>
        <p:spPr>
          <a:xfrm>
            <a:off x="4673212" y="5076549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</a:t>
            </a:r>
          </a:p>
        </p:txBody>
      </p:sp>
    </p:spTree>
    <p:extLst>
      <p:ext uri="{BB962C8B-B14F-4D97-AF65-F5344CB8AC3E}">
        <p14:creationId xmlns:p14="http://schemas.microsoft.com/office/powerpoint/2010/main" val="20005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1023</TotalTime>
  <Words>137</Words>
  <Application>Microsoft Office PowerPoint</Application>
  <PresentationFormat>On-screen Show (4:3)</PresentationFormat>
  <Paragraphs>49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2026-02-10T13:20:32Z</dcterms:modified>
  <cp:category/>
</cp:coreProperties>
</file>