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1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998572" y="810259"/>
            <a:ext cx="6972883" cy="2460842"/>
          </a:xfrm>
          <a:prstGeom prst="wedgeRoundRectCallout">
            <a:avLst>
              <a:gd name="adj1" fmla="val -61294"/>
              <a:gd name="adj2" fmla="val 1712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2953905" y="836237"/>
            <a:ext cx="541334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Jasmine</a:t>
            </a:r>
          </a:p>
          <a:p>
            <a:pPr algn="ctr"/>
            <a:r>
              <a:rPr lang="en-US" sz="3600" dirty="0"/>
              <a:t>First, I will calculate 100% and 1% of 200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A5E12-3643-2916-0092-B2D669B3B870}"/>
              </a:ext>
            </a:extLst>
          </p:cNvPr>
          <p:cNvSpPr txBox="1"/>
          <p:nvPr/>
        </p:nvSpPr>
        <p:spPr>
          <a:xfrm>
            <a:off x="3041077" y="1490141"/>
            <a:ext cx="54133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100% = 200</a:t>
            </a:r>
          </a:p>
          <a:p>
            <a:pPr algn="ctr"/>
            <a:r>
              <a:rPr lang="en-GB" sz="3600" dirty="0"/>
              <a:t>1% = 2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E02C1-B66F-6E16-3E74-70C8D2CB62EA}"/>
              </a:ext>
            </a:extLst>
          </p:cNvPr>
          <p:cNvSpPr/>
          <p:nvPr/>
        </p:nvSpPr>
        <p:spPr>
          <a:xfrm>
            <a:off x="3397069" y="231289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B24AB-749B-5E83-9A6B-C996BF56C3D6}"/>
              </a:ext>
            </a:extLst>
          </p:cNvPr>
          <p:cNvSpPr txBox="1"/>
          <p:nvPr/>
        </p:nvSpPr>
        <p:spPr>
          <a:xfrm>
            <a:off x="2866733" y="1400296"/>
            <a:ext cx="541334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 know that:</a:t>
            </a:r>
          </a:p>
          <a:p>
            <a:pPr algn="ctr"/>
            <a:r>
              <a:rPr lang="en-GB" sz="3600" dirty="0"/>
              <a:t> 100% – 1% = 99%</a:t>
            </a:r>
          </a:p>
          <a:p>
            <a:pPr algn="ctr"/>
            <a:r>
              <a:rPr lang="en-GB" sz="3600" dirty="0"/>
              <a:t>200  –   2   = 198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2953905" y="1490141"/>
            <a:ext cx="52922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So, 99% of 200 = 198</a:t>
            </a:r>
          </a:p>
          <a:p>
            <a:pPr algn="ctr"/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A461F5-7FF6-F898-D2E0-69A481E3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20" y="1454537"/>
            <a:ext cx="1598718" cy="1598718"/>
          </a:xfrm>
          <a:prstGeom prst="rect">
            <a:avLst/>
          </a:prstGeom>
        </p:spPr>
      </p:pic>
      <p:pic>
        <p:nvPicPr>
          <p:cNvPr id="10" name="Picture 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C1205DC-2CDA-9C07-3B1A-EE74C19A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4CDEB-E83A-9EF4-A20A-07867DADA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67" y="3532426"/>
            <a:ext cx="7277484" cy="3152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041AC6-5A3C-1597-5CB1-547281DEA064}"/>
              </a:ext>
            </a:extLst>
          </p:cNvPr>
          <p:cNvSpPr txBox="1"/>
          <p:nvPr/>
        </p:nvSpPr>
        <p:spPr>
          <a:xfrm>
            <a:off x="6862714" y="3614699"/>
            <a:ext cx="914400" cy="523220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198</a:t>
            </a:r>
          </a:p>
        </p:txBody>
      </p:sp>
    </p:spTree>
    <p:extLst>
      <p:ext uri="{BB962C8B-B14F-4D97-AF65-F5344CB8AC3E}">
        <p14:creationId xmlns:p14="http://schemas.microsoft.com/office/powerpoint/2010/main" val="41753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920083" y="1703233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Aisha: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680837" y="2506654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35422" y="2736559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20 by 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904164" y="2476320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90% = 180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554022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x9</a:t>
              </a:r>
            </a:p>
          </p:txBody>
        </p:sp>
      </p:grpSp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33D845-30E3-7F8D-4E81-89AD664457E5}"/>
              </a:ext>
            </a:extLst>
          </p:cNvPr>
          <p:cNvSpPr txBox="1"/>
          <p:nvPr/>
        </p:nvSpPr>
        <p:spPr>
          <a:xfrm>
            <a:off x="1904164" y="2437965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calculate 1% &amp; multiply it by 9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C76522-6BD7-A99F-8B75-1655136B0B87}"/>
              </a:ext>
            </a:extLst>
          </p:cNvPr>
          <p:cNvGrpSpPr/>
          <p:nvPr/>
        </p:nvGrpSpPr>
        <p:grpSpPr>
          <a:xfrm>
            <a:off x="1791104" y="2455329"/>
            <a:ext cx="3039078" cy="1754326"/>
            <a:chOff x="2066613" y="4604776"/>
            <a:chExt cx="3039078" cy="17543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8CABBD-D53D-BD04-FBB2-B2099B2AE08E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1% = 2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9% = 18</a:t>
              </a:r>
            </a:p>
          </p:txBody>
        </p:sp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FC0F4A71-FE46-A286-C654-F66A8A69BF02}"/>
                </a:ext>
              </a:extLst>
            </p:cNvPr>
            <p:cNvSpPr/>
            <p:nvPr/>
          </p:nvSpPr>
          <p:spPr>
            <a:xfrm>
              <a:off x="4389170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904BEF-45CF-C451-76F9-59A549CF0848}"/>
                </a:ext>
              </a:extLst>
            </p:cNvPr>
            <p:cNvSpPr txBox="1"/>
            <p:nvPr/>
          </p:nvSpPr>
          <p:spPr>
            <a:xfrm>
              <a:off x="4136728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B770C46-DA7B-254A-ECE3-FA2892BFFF86}"/>
              </a:ext>
            </a:extLst>
          </p:cNvPr>
          <p:cNvSpPr txBox="1"/>
          <p:nvPr/>
        </p:nvSpPr>
        <p:spPr>
          <a:xfrm>
            <a:off x="1615240" y="2327723"/>
            <a:ext cx="34667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90% + 9% = 99%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180 + 18 = 198</a:t>
            </a:r>
          </a:p>
        </p:txBody>
      </p:sp>
      <p:pic>
        <p:nvPicPr>
          <p:cNvPr id="4" name="Picture 3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8BA0C2DF-BFDF-488E-E6FA-ACA7A542C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7" y="2747799"/>
            <a:ext cx="1357758" cy="13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99% of 800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71586"/>
              <a:gd name="adj2" fmla="val 3009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Jasmine: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100% and subtract 1% </a:t>
            </a:r>
            <a:r>
              <a:rPr lang="en-US" sz="2800">
                <a:solidFill>
                  <a:schemeClr val="tx1"/>
                </a:solidFill>
              </a:rPr>
              <a:t>from it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70226"/>
              <a:gd name="adj2" fmla="val 3012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90% and add it to 9%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49F3A-AC3E-A266-D2E2-246B96A0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7" y="2011602"/>
            <a:ext cx="1598718" cy="1598718"/>
          </a:xfrm>
          <a:prstGeom prst="rect">
            <a:avLst/>
          </a:prstGeom>
        </p:spPr>
      </p:pic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57480CC6-B511-0139-E010-D5E28F8AE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35" y="4117263"/>
            <a:ext cx="1510926" cy="15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920083" y="1673075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835422" y="2394719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1% of 200 = 2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04638" y="2639220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 by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35422" y="2421639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1% = 2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 4% = 8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554022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x4</a:t>
              </a:r>
            </a:p>
          </p:txBody>
        </p:sp>
      </p:grpSp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AC25E76F-ECC5-C6E5-F439-2A5FB87A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" y="2628491"/>
            <a:ext cx="1510926" cy="1510926"/>
          </a:xfrm>
          <a:prstGeom prst="rect">
            <a:avLst/>
          </a:prstGeom>
        </p:spPr>
      </p:pic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C34C2-8E36-89BD-AE51-CAFA4475C967}"/>
              </a:ext>
            </a:extLst>
          </p:cNvPr>
          <p:cNvSpPr txBox="1"/>
          <p:nvPr/>
        </p:nvSpPr>
        <p:spPr>
          <a:xfrm>
            <a:off x="1643521" y="2292986"/>
            <a:ext cx="32795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</a:t>
            </a:r>
          </a:p>
          <a:p>
            <a:pPr algn="ctr"/>
            <a:r>
              <a:rPr lang="en-GB" sz="3600" dirty="0"/>
              <a:t> 4% of 200 = 8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993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5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A15CD-407D-01BB-1CA1-7ACE22755C5B}"/>
              </a:ext>
            </a:extLst>
          </p:cNvPr>
          <p:cNvSpPr txBox="1"/>
          <p:nvPr/>
        </p:nvSpPr>
        <p:spPr>
          <a:xfrm>
            <a:off x="2546525" y="2105783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1% of 500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5AD05-CB4E-5A84-15B5-8FBF7A56835A}"/>
              </a:ext>
            </a:extLst>
          </p:cNvPr>
          <p:cNvSpPr txBox="1"/>
          <p:nvPr/>
        </p:nvSpPr>
        <p:spPr>
          <a:xfrm>
            <a:off x="2546525" y="3709296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7% of 500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698C84E-075C-4D10-704E-AD3A0F1A4BB5}"/>
              </a:ext>
            </a:extLst>
          </p:cNvPr>
          <p:cNvSpPr/>
          <p:nvPr/>
        </p:nvSpPr>
        <p:spPr>
          <a:xfrm>
            <a:off x="652006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82359-A3E7-8A8A-77F3-F5005AABFD5A}"/>
              </a:ext>
            </a:extLst>
          </p:cNvPr>
          <p:cNvSpPr/>
          <p:nvPr/>
        </p:nvSpPr>
        <p:spPr>
          <a:xfrm>
            <a:off x="4764414" y="1927615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6C1DB-E42C-5D11-D83B-50762D42DA44}"/>
              </a:ext>
            </a:extLst>
          </p:cNvPr>
          <p:cNvSpPr/>
          <p:nvPr/>
        </p:nvSpPr>
        <p:spPr>
          <a:xfrm>
            <a:off x="4764414" y="35246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09431-0167-0558-5DD6-A5BB8B7C7E84}"/>
              </a:ext>
            </a:extLst>
          </p:cNvPr>
          <p:cNvSpPr/>
          <p:nvPr/>
        </p:nvSpPr>
        <p:spPr>
          <a:xfrm>
            <a:off x="709985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x7</a:t>
            </a:r>
          </a:p>
        </p:txBody>
      </p:sp>
    </p:spTree>
    <p:extLst>
      <p:ext uri="{BB962C8B-B14F-4D97-AF65-F5344CB8AC3E}">
        <p14:creationId xmlns:p14="http://schemas.microsoft.com/office/powerpoint/2010/main" val="31999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835422" y="1679634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835422" y="2394719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30968" y="2496841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20 by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45254" y="2385091"/>
            <a:ext cx="3039078" cy="1754326"/>
            <a:chOff x="1922969" y="2055149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1922969" y="2055149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 40% = 80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443031" y="2260342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139165" y="2689112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x4</a:t>
              </a:r>
            </a:p>
          </p:txBody>
        </p:sp>
      </p:grpSp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C34C2-8E36-89BD-AE51-CAFA4475C967}"/>
              </a:ext>
            </a:extLst>
          </p:cNvPr>
          <p:cNvSpPr txBox="1"/>
          <p:nvPr/>
        </p:nvSpPr>
        <p:spPr>
          <a:xfrm>
            <a:off x="1755805" y="2343393"/>
            <a:ext cx="32795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</a:t>
            </a:r>
          </a:p>
          <a:p>
            <a:pPr algn="ctr"/>
            <a:r>
              <a:rPr lang="en-GB" sz="3600" dirty="0"/>
              <a:t> 40% of 200 = 80</a:t>
            </a:r>
          </a:p>
          <a:p>
            <a:pPr algn="ctr"/>
            <a:endParaRPr lang="en-GB" sz="3600" dirty="0"/>
          </a:p>
        </p:txBody>
      </p:sp>
      <p:pic>
        <p:nvPicPr>
          <p:cNvPr id="4" name="Picture 3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5609FF4B-96E4-2EF9-8274-1B50172D7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47750"/>
            <a:ext cx="1325118" cy="132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5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A15CD-407D-01BB-1CA1-7ACE22755C5B}"/>
              </a:ext>
            </a:extLst>
          </p:cNvPr>
          <p:cNvSpPr txBox="1"/>
          <p:nvPr/>
        </p:nvSpPr>
        <p:spPr>
          <a:xfrm>
            <a:off x="2546525" y="2105783"/>
            <a:ext cx="4248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10% of 500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5AD05-CB4E-5A84-15B5-8FBF7A56835A}"/>
              </a:ext>
            </a:extLst>
          </p:cNvPr>
          <p:cNvSpPr txBox="1"/>
          <p:nvPr/>
        </p:nvSpPr>
        <p:spPr>
          <a:xfrm>
            <a:off x="2546525" y="3709296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70% of 500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698C84E-075C-4D10-704E-AD3A0F1A4BB5}"/>
              </a:ext>
            </a:extLst>
          </p:cNvPr>
          <p:cNvSpPr/>
          <p:nvPr/>
        </p:nvSpPr>
        <p:spPr>
          <a:xfrm>
            <a:off x="652006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82359-A3E7-8A8A-77F3-F5005AABFD5A}"/>
              </a:ext>
            </a:extLst>
          </p:cNvPr>
          <p:cNvSpPr/>
          <p:nvPr/>
        </p:nvSpPr>
        <p:spPr>
          <a:xfrm>
            <a:off x="5026671" y="19083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6C1DB-E42C-5D11-D83B-50762D42DA44}"/>
              </a:ext>
            </a:extLst>
          </p:cNvPr>
          <p:cNvSpPr/>
          <p:nvPr/>
        </p:nvSpPr>
        <p:spPr>
          <a:xfrm>
            <a:off x="5105329" y="35246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09431-0167-0558-5DD6-A5BB8B7C7E84}"/>
              </a:ext>
            </a:extLst>
          </p:cNvPr>
          <p:cNvSpPr/>
          <p:nvPr/>
        </p:nvSpPr>
        <p:spPr>
          <a:xfrm>
            <a:off x="709985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x7</a:t>
            </a:r>
          </a:p>
        </p:txBody>
      </p:sp>
    </p:spTree>
    <p:extLst>
      <p:ext uri="{BB962C8B-B14F-4D97-AF65-F5344CB8AC3E}">
        <p14:creationId xmlns:p14="http://schemas.microsoft.com/office/powerpoint/2010/main" val="4392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99% of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2927" y="1720678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396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2928" y="2682502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2928" y="3655841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2928" y="4629180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90% of 400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9% of 400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2% of 400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70% of 80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609845" y="1768545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609845" y="2741884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609846" y="3715223"/>
            <a:ext cx="7231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609844" y="4684696"/>
            <a:ext cx="88498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40% of 80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5% of 80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3% of 80 = 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1024</TotalTime>
  <Words>709</Words>
  <Application>Microsoft Office PowerPoint</Application>
  <PresentationFormat>On-screen Show (4:3)</PresentationFormat>
  <Paragraphs>418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69</cp:revision>
  <dcterms:created xsi:type="dcterms:W3CDTF">2013-01-27T09:14:16Z</dcterms:created>
  <dcterms:modified xsi:type="dcterms:W3CDTF">2026-02-11T12:55:13Z</dcterms:modified>
  <cp:category/>
</cp:coreProperties>
</file>