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3" r:id="rId2"/>
    <p:sldId id="33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253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36928" y="351329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6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380729" y="1274659"/>
            <a:ext cx="6966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CC5E8A-3CCA-52A8-BDFD-4A1561E75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6568" y="2511836"/>
            <a:ext cx="3520564" cy="3209222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483429" y="634676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211813" y="494362"/>
            <a:ext cx="83156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/>
              <a:t>Let’s Recap what we have learnt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-1085409" y="190701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4 - 0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B5B3E62-D01D-6718-CA34-D313EC442C21}"/>
              </a:ext>
            </a:extLst>
          </p:cNvPr>
          <p:cNvSpPr txBox="1"/>
          <p:nvPr/>
        </p:nvSpPr>
        <p:spPr>
          <a:xfrm>
            <a:off x="-1085409" y="2886532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5 - 5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3412849" y="1916915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394F2-6A6F-8746-215A-85E7E210BE37}"/>
              </a:ext>
            </a:extLst>
          </p:cNvPr>
          <p:cNvSpPr/>
          <p:nvPr/>
        </p:nvSpPr>
        <p:spPr>
          <a:xfrm>
            <a:off x="3412850" y="2831267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384F3-CB71-8594-D5D6-458AC96FA33C}"/>
              </a:ext>
            </a:extLst>
          </p:cNvPr>
          <p:cNvSpPr txBox="1"/>
          <p:nvPr/>
        </p:nvSpPr>
        <p:spPr>
          <a:xfrm>
            <a:off x="-1085409" y="387060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8 - 7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D858FB-9D1A-0E6E-0262-397B95592A5A}"/>
              </a:ext>
            </a:extLst>
          </p:cNvPr>
          <p:cNvSpPr/>
          <p:nvPr/>
        </p:nvSpPr>
        <p:spPr>
          <a:xfrm>
            <a:off x="3412850" y="381534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87368C-3515-C5D2-FA78-0FB899B0AAAE}"/>
              </a:ext>
            </a:extLst>
          </p:cNvPr>
          <p:cNvSpPr txBox="1"/>
          <p:nvPr/>
        </p:nvSpPr>
        <p:spPr>
          <a:xfrm>
            <a:off x="-1085409" y="4869394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9 - 1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4DBBDD-E850-8644-350E-01931EE57EF6}"/>
              </a:ext>
            </a:extLst>
          </p:cNvPr>
          <p:cNvSpPr/>
          <p:nvPr/>
        </p:nvSpPr>
        <p:spPr>
          <a:xfrm>
            <a:off x="3412850" y="481412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5F13E1-71EB-1206-30F1-76D4CA11CD3B}"/>
              </a:ext>
            </a:extLst>
          </p:cNvPr>
          <p:cNvSpPr txBox="1"/>
          <p:nvPr/>
        </p:nvSpPr>
        <p:spPr>
          <a:xfrm>
            <a:off x="-922125" y="6077367"/>
            <a:ext cx="10294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Be ready to explain how you worked it out</a:t>
            </a:r>
            <a:r>
              <a:rPr lang="en-US" sz="1800" dirty="0"/>
              <a:t>.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1B8C45-4DB8-C97B-BA78-8D868D7C848E}"/>
              </a:ext>
            </a:extLst>
          </p:cNvPr>
          <p:cNvSpPr txBox="1"/>
          <p:nvPr/>
        </p:nvSpPr>
        <p:spPr>
          <a:xfrm>
            <a:off x="3040274" y="191790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7 - 2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CE4BF2-8949-75E4-013E-DDE02CD1A491}"/>
              </a:ext>
            </a:extLst>
          </p:cNvPr>
          <p:cNvSpPr txBox="1"/>
          <p:nvPr/>
        </p:nvSpPr>
        <p:spPr>
          <a:xfrm>
            <a:off x="3040274" y="289742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6)  9 - 8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69DFF29-4ED0-9961-EFD3-D28EDBD186F0}"/>
              </a:ext>
            </a:extLst>
          </p:cNvPr>
          <p:cNvSpPr/>
          <p:nvPr/>
        </p:nvSpPr>
        <p:spPr>
          <a:xfrm>
            <a:off x="7538532" y="192780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9E74FE8-693C-85D4-C79D-64C44D9D46D0}"/>
              </a:ext>
            </a:extLst>
          </p:cNvPr>
          <p:cNvSpPr/>
          <p:nvPr/>
        </p:nvSpPr>
        <p:spPr>
          <a:xfrm>
            <a:off x="7538533" y="2842156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DAA0FA-609D-A0F1-C7B9-6D8C426FE33E}"/>
              </a:ext>
            </a:extLst>
          </p:cNvPr>
          <p:cNvSpPr txBox="1"/>
          <p:nvPr/>
        </p:nvSpPr>
        <p:spPr>
          <a:xfrm>
            <a:off x="3040274" y="3881498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7)  8 - 5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C1FC32-027F-80A3-96C3-019A4D8B6A4D}"/>
              </a:ext>
            </a:extLst>
          </p:cNvPr>
          <p:cNvSpPr/>
          <p:nvPr/>
        </p:nvSpPr>
        <p:spPr>
          <a:xfrm>
            <a:off x="7538533" y="382623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957E41-895E-ABB0-3961-508AC0888BA9}"/>
              </a:ext>
            </a:extLst>
          </p:cNvPr>
          <p:cNvSpPr txBox="1"/>
          <p:nvPr/>
        </p:nvSpPr>
        <p:spPr>
          <a:xfrm>
            <a:off x="3105590" y="488028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8) 10 –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865ED9D-80F0-DE2C-94C6-9DBDC198BB61}"/>
              </a:ext>
            </a:extLst>
          </p:cNvPr>
          <p:cNvSpPr/>
          <p:nvPr/>
        </p:nvSpPr>
        <p:spPr>
          <a:xfrm>
            <a:off x="7603849" y="4825018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7100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6" grpId="0" animBg="1"/>
      <p:bldP spid="32" grpId="0" animBg="1"/>
      <p:bldP spid="33" grpId="0" animBg="1"/>
      <p:bldP spid="35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576</TotalTime>
  <Words>89</Words>
  <Application>Microsoft Office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Arial Rounded MT Bold</vt:lpstr>
      <vt:lpstr>Calibri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42</cp:revision>
  <dcterms:created xsi:type="dcterms:W3CDTF">2013-01-27T09:14:16Z</dcterms:created>
  <dcterms:modified xsi:type="dcterms:W3CDTF">2026-01-08T13:08:47Z</dcterms:modified>
  <cp:category/>
</cp:coreProperties>
</file>