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8" r:id="rId3"/>
    <p:sldId id="264" r:id="rId4"/>
    <p:sldId id="257" r:id="rId5"/>
    <p:sldId id="300" r:id="rId6"/>
    <p:sldId id="301" r:id="rId7"/>
    <p:sldId id="303" r:id="rId8"/>
    <p:sldId id="302" r:id="rId9"/>
    <p:sldId id="261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1182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675096" y="350130"/>
            <a:ext cx="47966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Identify Doubles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08ECB0-D5D0-10A8-DF29-750B48B7F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6828" y="2651990"/>
            <a:ext cx="3481620" cy="317372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930" y="6373247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676832" y="4440631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  <a:endParaRPr lang="en-GB" sz="6000" dirty="0">
              <a:solidFill>
                <a:srgbClr val="00B050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7C1DF31-732E-43FB-6D04-D3A569183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413" y="2153555"/>
            <a:ext cx="1664526" cy="151732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25FC5F6-0163-21CB-13DC-B6B2CB5D0C86}"/>
              </a:ext>
            </a:extLst>
          </p:cNvPr>
          <p:cNvSpPr/>
          <p:nvPr/>
        </p:nvSpPr>
        <p:spPr>
          <a:xfrm>
            <a:off x="2274942" y="2071559"/>
            <a:ext cx="6646608" cy="1681316"/>
          </a:xfrm>
          <a:prstGeom prst="wedgeRoundRectCallout">
            <a:avLst>
              <a:gd name="adj1" fmla="val -69760"/>
              <a:gd name="adj2" fmla="val 6944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1070479" y="2348348"/>
            <a:ext cx="8775292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6000" dirty="0"/>
              <a:t>Double 0 is 0</a:t>
            </a:r>
            <a:endParaRPr lang="en-US"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3" name="Picture 12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2FF2D3D0-D2FD-FB58-69D6-B00C5DF9C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50E0FC4-6168-7B4C-4A2A-0C4293EB1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748" y="1911676"/>
            <a:ext cx="1664526" cy="151732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F1B2127-5827-DBDC-56DE-3BE2A3D41878}"/>
              </a:ext>
            </a:extLst>
          </p:cNvPr>
          <p:cNvGrpSpPr/>
          <p:nvPr/>
        </p:nvGrpSpPr>
        <p:grpSpPr>
          <a:xfrm>
            <a:off x="2379405" y="1747684"/>
            <a:ext cx="6646608" cy="1681316"/>
            <a:chOff x="2379405" y="1747684"/>
            <a:chExt cx="6646608" cy="1681316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7243D187-CA70-790E-53F0-61B1056CC1F2}"/>
                </a:ext>
              </a:extLst>
            </p:cNvPr>
            <p:cNvSpPr/>
            <p:nvPr/>
          </p:nvSpPr>
          <p:spPr>
            <a:xfrm>
              <a:off x="2379405" y="1747684"/>
              <a:ext cx="6646608" cy="1681316"/>
            </a:xfrm>
            <a:prstGeom prst="wedgeRoundRectCallout">
              <a:avLst>
                <a:gd name="adj1" fmla="val -67541"/>
                <a:gd name="adj2" fmla="val 12792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9B108E-D818-DF53-7456-D92FB93A6643}"/>
                </a:ext>
              </a:extLst>
            </p:cNvPr>
            <p:cNvSpPr txBox="1"/>
            <p:nvPr/>
          </p:nvSpPr>
          <p:spPr>
            <a:xfrm>
              <a:off x="2487561" y="1947009"/>
              <a:ext cx="653845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400" dirty="0"/>
                <a:t>A </a:t>
              </a:r>
              <a:r>
                <a:rPr lang="en-US" sz="2400" b="1" dirty="0"/>
                <a:t>double</a:t>
              </a:r>
              <a:r>
                <a:rPr lang="en-US" sz="2400" dirty="0"/>
                <a:t> is when we add the </a:t>
              </a:r>
              <a:r>
                <a:rPr lang="en-US" sz="2400" b="1" dirty="0"/>
                <a:t>same number twice</a:t>
              </a:r>
              <a:r>
                <a:rPr lang="en-US" sz="2400" dirty="0"/>
                <a:t>.</a:t>
              </a:r>
            </a:p>
            <a:p>
              <a:pPr>
                <a:buNone/>
              </a:pPr>
              <a:endParaRPr lang="en-US" sz="2400" dirty="0"/>
            </a:p>
            <a:p>
              <a:pPr>
                <a:buNone/>
              </a:pPr>
              <a:r>
                <a:rPr lang="en-US" sz="2400" dirty="0"/>
                <a:t>It means: The number + the same number again.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DB17CD-C0DB-7A30-99BF-AFD3A1073AA6}"/>
              </a:ext>
            </a:extLst>
          </p:cNvPr>
          <p:cNvGrpSpPr/>
          <p:nvPr/>
        </p:nvGrpSpPr>
        <p:grpSpPr>
          <a:xfrm>
            <a:off x="2379405" y="1747684"/>
            <a:ext cx="6646608" cy="1768985"/>
            <a:chOff x="2379405" y="1747684"/>
            <a:chExt cx="6646608" cy="1768985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64E7EBEE-A63C-4139-D729-AFF53C99245F}"/>
                </a:ext>
              </a:extLst>
            </p:cNvPr>
            <p:cNvSpPr/>
            <p:nvPr/>
          </p:nvSpPr>
          <p:spPr>
            <a:xfrm>
              <a:off x="2379405" y="1747684"/>
              <a:ext cx="6646608" cy="1681316"/>
            </a:xfrm>
            <a:prstGeom prst="wedgeRoundRectCallout">
              <a:avLst>
                <a:gd name="adj1" fmla="val -67541"/>
                <a:gd name="adj2" fmla="val 12792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9CF421D-E761-2DF9-C24E-65645F303142}"/>
                </a:ext>
              </a:extLst>
            </p:cNvPr>
            <p:cNvSpPr txBox="1"/>
            <p:nvPr/>
          </p:nvSpPr>
          <p:spPr>
            <a:xfrm>
              <a:off x="2487561" y="1947009"/>
              <a:ext cx="653845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Put up 3 fingers on one hand ✋</a:t>
              </a:r>
              <a:br>
                <a:rPr lang="en-US" sz="2400" dirty="0"/>
              </a:br>
              <a:r>
                <a:rPr lang="en-US" sz="2400" dirty="0"/>
                <a:t>Put up 3 fingers on the other hand ✋</a:t>
              </a:r>
            </a:p>
            <a:p>
              <a:pPr algn="ctr"/>
              <a:r>
                <a:rPr lang="en-US" sz="2400" dirty="0"/>
                <a:t>Now count them all up…</a:t>
              </a:r>
            </a:p>
            <a:p>
              <a:pPr>
                <a:buNone/>
              </a:pPr>
              <a:endParaRPr lang="en-US" sz="2400" dirty="0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2631EBB5-BDB2-A72A-1E18-F68F2716C9F0}"/>
              </a:ext>
            </a:extLst>
          </p:cNvPr>
          <p:cNvSpPr/>
          <p:nvPr/>
        </p:nvSpPr>
        <p:spPr>
          <a:xfrm>
            <a:off x="636625" y="4155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What are doubles?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63F883E-F997-D878-D69B-5931DA765914}"/>
              </a:ext>
            </a:extLst>
          </p:cNvPr>
          <p:cNvSpPr/>
          <p:nvPr/>
        </p:nvSpPr>
        <p:spPr>
          <a:xfrm>
            <a:off x="4301609" y="582007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E35D9F-1545-6BE3-C98B-D64FE5CC2177}"/>
              </a:ext>
            </a:extLst>
          </p:cNvPr>
          <p:cNvGrpSpPr/>
          <p:nvPr/>
        </p:nvGrpSpPr>
        <p:grpSpPr>
          <a:xfrm>
            <a:off x="-175758" y="3989118"/>
            <a:ext cx="8315646" cy="2721408"/>
            <a:chOff x="-175758" y="3989118"/>
            <a:chExt cx="8315646" cy="272140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84C45B5-58E5-7E7F-45EB-46D86B46C4D3}"/>
                </a:ext>
              </a:extLst>
            </p:cNvPr>
            <p:cNvSpPr/>
            <p:nvPr/>
          </p:nvSpPr>
          <p:spPr>
            <a:xfrm>
              <a:off x="-175758" y="5941085"/>
              <a:ext cx="8315646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4400" dirty="0"/>
                <a:t>Double 3 is ___ 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A9929DA-7D85-FB88-605F-837EFE835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035274" y="4144121"/>
              <a:ext cx="1553500" cy="15535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4E2AD64-DA4D-352D-8B44-840DB8F28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6051751" y="4144121"/>
              <a:ext cx="1553500" cy="15535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633C4AB-F5EE-BF7A-D8FD-C3EDDC65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80037" y="4144121"/>
              <a:ext cx="1553500" cy="1553500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179CC386-ED87-ABE1-0D9F-DE7F0B986A91}"/>
                </a:ext>
              </a:extLst>
            </p:cNvPr>
            <p:cNvSpPr/>
            <p:nvPr/>
          </p:nvSpPr>
          <p:spPr>
            <a:xfrm>
              <a:off x="1720646" y="3989119"/>
              <a:ext cx="2182756" cy="1676227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A08D143-39D0-FB7C-0285-4967B7FA6B20}"/>
                </a:ext>
              </a:extLst>
            </p:cNvPr>
            <p:cNvSpPr/>
            <p:nvPr/>
          </p:nvSpPr>
          <p:spPr>
            <a:xfrm>
              <a:off x="5220934" y="3989118"/>
              <a:ext cx="2182756" cy="1676227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C649A7D-B1B1-34C7-4F2A-D6DD846CF146}"/>
                </a:ext>
              </a:extLst>
            </p:cNvPr>
            <p:cNvCxnSpPr/>
            <p:nvPr/>
          </p:nvCxnSpPr>
          <p:spPr>
            <a:xfrm>
              <a:off x="4122175" y="4827231"/>
              <a:ext cx="89965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865559-4D5E-BD41-1CBC-313A5B9B0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C665ED0-2F1C-3B26-CB6F-7E09A9E5D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3" name="Picture 12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7B78BA8D-B95C-5DFA-2164-1F8D3010F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BEFCBF5-61DF-F9BB-E693-869AE1DF3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8422" y="1967070"/>
            <a:ext cx="1664526" cy="151732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E2B7F18-2E87-DBDE-68E8-86D66B028D70}"/>
              </a:ext>
            </a:extLst>
          </p:cNvPr>
          <p:cNvGrpSpPr/>
          <p:nvPr/>
        </p:nvGrpSpPr>
        <p:grpSpPr>
          <a:xfrm>
            <a:off x="2290913" y="1802310"/>
            <a:ext cx="6646608" cy="1681316"/>
            <a:chOff x="2379405" y="1747684"/>
            <a:chExt cx="6646608" cy="1681316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EFC475C5-B511-17FC-0048-5FC2DBE4A13C}"/>
                </a:ext>
              </a:extLst>
            </p:cNvPr>
            <p:cNvSpPr/>
            <p:nvPr/>
          </p:nvSpPr>
          <p:spPr>
            <a:xfrm>
              <a:off x="2379405" y="1747684"/>
              <a:ext cx="6646608" cy="1681316"/>
            </a:xfrm>
            <a:prstGeom prst="wedgeRoundRectCallout">
              <a:avLst>
                <a:gd name="adj1" fmla="val -67541"/>
                <a:gd name="adj2" fmla="val 12792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FC3820-F529-D86D-0D7F-AF1A305E66F4}"/>
                </a:ext>
              </a:extLst>
            </p:cNvPr>
            <p:cNvSpPr txBox="1"/>
            <p:nvPr/>
          </p:nvSpPr>
          <p:spPr>
            <a:xfrm>
              <a:off x="2487561" y="1947009"/>
              <a:ext cx="653845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4800" dirty="0"/>
                <a:t>Here are 4 cubes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637F471-F832-B288-1167-CEBEDAE44AA6}"/>
              </a:ext>
            </a:extLst>
          </p:cNvPr>
          <p:cNvGrpSpPr/>
          <p:nvPr/>
        </p:nvGrpSpPr>
        <p:grpSpPr>
          <a:xfrm>
            <a:off x="2290913" y="1787475"/>
            <a:ext cx="6646608" cy="1681316"/>
            <a:chOff x="2379405" y="1747684"/>
            <a:chExt cx="6646608" cy="1681316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6A538ABC-62AA-BC09-228D-236BB55CF45A}"/>
                </a:ext>
              </a:extLst>
            </p:cNvPr>
            <p:cNvSpPr/>
            <p:nvPr/>
          </p:nvSpPr>
          <p:spPr>
            <a:xfrm>
              <a:off x="2379405" y="1747684"/>
              <a:ext cx="6646608" cy="1681316"/>
            </a:xfrm>
            <a:prstGeom prst="wedgeRoundRectCallout">
              <a:avLst>
                <a:gd name="adj1" fmla="val -67541"/>
                <a:gd name="adj2" fmla="val 12792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1115C96-D019-ADE2-4EDE-A681F46B68D6}"/>
                </a:ext>
              </a:extLst>
            </p:cNvPr>
            <p:cNvSpPr txBox="1"/>
            <p:nvPr/>
          </p:nvSpPr>
          <p:spPr>
            <a:xfrm>
              <a:off x="2487561" y="1947009"/>
              <a:ext cx="653845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4800" dirty="0"/>
                <a:t>Here are 4 more cubes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2E78D9A-90CD-800F-CF2D-504B2D3D62EA}"/>
              </a:ext>
            </a:extLst>
          </p:cNvPr>
          <p:cNvGrpSpPr/>
          <p:nvPr/>
        </p:nvGrpSpPr>
        <p:grpSpPr>
          <a:xfrm>
            <a:off x="2290913" y="1782166"/>
            <a:ext cx="6646608" cy="1681316"/>
            <a:chOff x="2379405" y="1747684"/>
            <a:chExt cx="6646608" cy="1681316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C40653AC-A2FD-6696-4597-86CF3D0533B3}"/>
                </a:ext>
              </a:extLst>
            </p:cNvPr>
            <p:cNvSpPr/>
            <p:nvPr/>
          </p:nvSpPr>
          <p:spPr>
            <a:xfrm>
              <a:off x="2379405" y="1747684"/>
              <a:ext cx="6646608" cy="1681316"/>
            </a:xfrm>
            <a:prstGeom prst="wedgeRoundRectCallout">
              <a:avLst>
                <a:gd name="adj1" fmla="val -67541"/>
                <a:gd name="adj2" fmla="val 12792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141E3C-2750-4D70-4B07-967C5C4F4F25}"/>
                </a:ext>
              </a:extLst>
            </p:cNvPr>
            <p:cNvSpPr txBox="1"/>
            <p:nvPr/>
          </p:nvSpPr>
          <p:spPr>
            <a:xfrm>
              <a:off x="2487561" y="1947009"/>
              <a:ext cx="653845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4800" dirty="0"/>
                <a:t>Count them all together.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859FE81-734E-7097-A6E7-BD6E2E6BA6A1}"/>
              </a:ext>
            </a:extLst>
          </p:cNvPr>
          <p:cNvGrpSpPr/>
          <p:nvPr/>
        </p:nvGrpSpPr>
        <p:grpSpPr>
          <a:xfrm>
            <a:off x="1597741" y="3861619"/>
            <a:ext cx="1563327" cy="1519083"/>
            <a:chOff x="1248697" y="3861619"/>
            <a:chExt cx="1563327" cy="151908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89672CF-F136-6CA9-0E07-09168EE15798}"/>
                </a:ext>
              </a:extLst>
            </p:cNvPr>
            <p:cNvGrpSpPr/>
            <p:nvPr/>
          </p:nvGrpSpPr>
          <p:grpSpPr>
            <a:xfrm>
              <a:off x="1248697" y="3861619"/>
              <a:ext cx="865238" cy="1519083"/>
              <a:chOff x="1248697" y="3861619"/>
              <a:chExt cx="865238" cy="151908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F03CB4C-38D3-A69D-9290-ECFAC6B078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8697" y="3861619"/>
                <a:ext cx="865238" cy="86523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6F34995-A3E1-C515-69C7-4A71B0CEB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8697" y="4515464"/>
                <a:ext cx="865238" cy="865238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F0B0144-6DC7-3703-0C67-68513F5F20F2}"/>
                </a:ext>
              </a:extLst>
            </p:cNvPr>
            <p:cNvGrpSpPr/>
            <p:nvPr/>
          </p:nvGrpSpPr>
          <p:grpSpPr>
            <a:xfrm>
              <a:off x="1946786" y="3861619"/>
              <a:ext cx="865238" cy="1519083"/>
              <a:chOff x="1248697" y="3861619"/>
              <a:chExt cx="865238" cy="1519083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BE1DE76-746A-6BBE-02BB-BCEB4B8D80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8697" y="3861619"/>
                <a:ext cx="865238" cy="865238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1801F7FA-83CA-0B9E-7142-6B363B51E8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8697" y="4515464"/>
                <a:ext cx="865238" cy="865238"/>
              </a:xfrm>
              <a:prstGeom prst="rect">
                <a:avLst/>
              </a:prstGeom>
            </p:spPr>
          </p:pic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D8EA62A-94A0-E871-0454-97E15DCB4D33}"/>
              </a:ext>
            </a:extLst>
          </p:cNvPr>
          <p:cNvGrpSpPr/>
          <p:nvPr/>
        </p:nvGrpSpPr>
        <p:grpSpPr>
          <a:xfrm>
            <a:off x="3962399" y="3861619"/>
            <a:ext cx="1563327" cy="1519083"/>
            <a:chOff x="1248697" y="3861619"/>
            <a:chExt cx="1563327" cy="151908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4C616EC-F623-14DA-7DE5-6D8E63431FA5}"/>
                </a:ext>
              </a:extLst>
            </p:cNvPr>
            <p:cNvGrpSpPr/>
            <p:nvPr/>
          </p:nvGrpSpPr>
          <p:grpSpPr>
            <a:xfrm>
              <a:off x="1248697" y="3861619"/>
              <a:ext cx="865238" cy="1519083"/>
              <a:chOff x="1248697" y="3861619"/>
              <a:chExt cx="865238" cy="1519083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2D08843-C241-5071-C562-D6A6128A7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8697" y="3861619"/>
                <a:ext cx="865238" cy="865238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E619C510-CDD1-2831-25A7-A1F429A18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8697" y="4515464"/>
                <a:ext cx="865238" cy="865238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C308F3A-828A-D612-E57C-257F0BAD04B9}"/>
                </a:ext>
              </a:extLst>
            </p:cNvPr>
            <p:cNvGrpSpPr/>
            <p:nvPr/>
          </p:nvGrpSpPr>
          <p:grpSpPr>
            <a:xfrm>
              <a:off x="1946786" y="3861619"/>
              <a:ext cx="865238" cy="1519083"/>
              <a:chOff x="1248697" y="3861619"/>
              <a:chExt cx="865238" cy="1519083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DFB5BBBE-5420-0E55-5490-E16C963D6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8697" y="3861619"/>
                <a:ext cx="865238" cy="865238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1AD485C5-416E-A5F2-03AF-DC44591570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8697" y="4515464"/>
                <a:ext cx="865238" cy="865238"/>
              </a:xfrm>
              <a:prstGeom prst="rect">
                <a:avLst/>
              </a:prstGeom>
            </p:spPr>
          </p:pic>
        </p:grp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ABC7BFB7-774F-D0E9-CC3E-1F0CCECFF433}"/>
              </a:ext>
            </a:extLst>
          </p:cNvPr>
          <p:cNvSpPr/>
          <p:nvPr/>
        </p:nvSpPr>
        <p:spPr>
          <a:xfrm>
            <a:off x="6405709" y="564423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EC6B838-11C6-2B20-0810-E1631E65A867}"/>
              </a:ext>
            </a:extLst>
          </p:cNvPr>
          <p:cNvGrpSpPr/>
          <p:nvPr/>
        </p:nvGrpSpPr>
        <p:grpSpPr>
          <a:xfrm>
            <a:off x="1143003" y="4250409"/>
            <a:ext cx="5769068" cy="2340762"/>
            <a:chOff x="1143003" y="4250409"/>
            <a:chExt cx="5769068" cy="234076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92ACD8B-3A84-AB59-02EA-B249F837AAA9}"/>
                </a:ext>
              </a:extLst>
            </p:cNvPr>
            <p:cNvSpPr/>
            <p:nvPr/>
          </p:nvSpPr>
          <p:spPr>
            <a:xfrm>
              <a:off x="1143003" y="5650117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4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79021B4-14CB-BD3E-235E-08583E2F2D49}"/>
                </a:ext>
              </a:extLst>
            </p:cNvPr>
            <p:cNvGrpSpPr/>
            <p:nvPr/>
          </p:nvGrpSpPr>
          <p:grpSpPr>
            <a:xfrm>
              <a:off x="2374495" y="5620141"/>
              <a:ext cx="3190559" cy="971030"/>
              <a:chOff x="2374495" y="4140565"/>
              <a:chExt cx="3190559" cy="971030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47CFAAF-D948-E6C3-664F-126C1BCD3366}"/>
                  </a:ext>
                </a:extLst>
              </p:cNvPr>
              <p:cNvSpPr/>
              <p:nvPr/>
            </p:nvSpPr>
            <p:spPr>
              <a:xfrm>
                <a:off x="3814912" y="4188265"/>
                <a:ext cx="1750142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000" b="1" cap="none" spc="0" dirty="0">
                    <a:ln w="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n-US" sz="5400" b="1" cap="none" spc="0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4</a:t>
                </a:r>
                <a:r>
                  <a:rPr lang="en-US" sz="5400" b="1" cap="none" spc="0" dirty="0">
                    <a:ln w="1905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n-US" sz="5400" b="1" dirty="0">
                    <a:ln w="1905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  </a:t>
                </a:r>
                <a:endPara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D8041B0-F445-AB05-8E47-94D43AF43555}"/>
                  </a:ext>
                </a:extLst>
              </p:cNvPr>
              <p:cNvSpPr/>
              <p:nvPr/>
            </p:nvSpPr>
            <p:spPr>
              <a:xfrm>
                <a:off x="2374495" y="4140565"/>
                <a:ext cx="1750142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000" b="1" cap="none" spc="0" dirty="0">
                    <a:ln w="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n-US" sz="5400" b="1" cap="none" spc="0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+</a:t>
                </a:r>
                <a:r>
                  <a:rPr lang="en-US" sz="5400" b="1" cap="none" spc="0" dirty="0">
                    <a:ln w="1905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n-US" sz="5400" b="1" dirty="0">
                    <a:ln w="1905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  </a:t>
                </a:r>
                <a:endPara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800CA27-72F8-75D1-0ED0-75EB59F88485}"/>
                </a:ext>
              </a:extLst>
            </p:cNvPr>
            <p:cNvSpPr/>
            <p:nvPr/>
          </p:nvSpPr>
          <p:spPr>
            <a:xfrm>
              <a:off x="5161929" y="5620620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=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9B5FA20-DEDC-0908-D590-86EF9FF16E02}"/>
                </a:ext>
              </a:extLst>
            </p:cNvPr>
            <p:cNvSpPr/>
            <p:nvPr/>
          </p:nvSpPr>
          <p:spPr>
            <a:xfrm>
              <a:off x="5093107" y="4250409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=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F38860D-2B84-F1F1-E417-6262EB59FD67}"/>
              </a:ext>
            </a:extLst>
          </p:cNvPr>
          <p:cNvGrpSpPr/>
          <p:nvPr/>
        </p:nvGrpSpPr>
        <p:grpSpPr>
          <a:xfrm>
            <a:off x="6327055" y="3834451"/>
            <a:ext cx="2880850" cy="1533918"/>
            <a:chOff x="6327055" y="3834451"/>
            <a:chExt cx="2880850" cy="1533918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8548340-583E-4726-02CE-A2AC20FD373A}"/>
                </a:ext>
              </a:extLst>
            </p:cNvPr>
            <p:cNvGrpSpPr/>
            <p:nvPr/>
          </p:nvGrpSpPr>
          <p:grpSpPr>
            <a:xfrm>
              <a:off x="6327055" y="3849286"/>
              <a:ext cx="1563327" cy="1519083"/>
              <a:chOff x="1248697" y="3861619"/>
              <a:chExt cx="1563327" cy="1519083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EFF1331-BAAC-4E58-81BF-DF30D0D686F5}"/>
                  </a:ext>
                </a:extLst>
              </p:cNvPr>
              <p:cNvGrpSpPr/>
              <p:nvPr/>
            </p:nvGrpSpPr>
            <p:grpSpPr>
              <a:xfrm>
                <a:off x="1248697" y="3861619"/>
                <a:ext cx="865238" cy="1519083"/>
                <a:chOff x="1248697" y="3861619"/>
                <a:chExt cx="865238" cy="1519083"/>
              </a:xfrm>
            </p:grpSpPr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1F97D079-9883-3881-DD33-557AFFB59E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48697" y="3861619"/>
                  <a:ext cx="865238" cy="865238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252D4B37-22D9-AA7A-C456-00BD7A8925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48697" y="4515464"/>
                  <a:ext cx="865238" cy="865238"/>
                </a:xfrm>
                <a:prstGeom prst="rect">
                  <a:avLst/>
                </a:prstGeom>
              </p:spPr>
            </p:pic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13D15B74-94AD-1A64-6971-7DFA2BE705D2}"/>
                  </a:ext>
                </a:extLst>
              </p:cNvPr>
              <p:cNvGrpSpPr/>
              <p:nvPr/>
            </p:nvGrpSpPr>
            <p:grpSpPr>
              <a:xfrm>
                <a:off x="1946786" y="3861619"/>
                <a:ext cx="865238" cy="1519083"/>
                <a:chOff x="1248697" y="3861619"/>
                <a:chExt cx="865238" cy="1519083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7A53FD7A-2CB3-3404-82FF-12F30E855C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48697" y="3861619"/>
                  <a:ext cx="865238" cy="865238"/>
                </a:xfrm>
                <a:prstGeom prst="rect">
                  <a:avLst/>
                </a:prstGeom>
              </p:spPr>
            </p:pic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9EC32224-8CFB-6C7F-11F8-C5B457F5BA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48697" y="4515464"/>
                  <a:ext cx="865238" cy="86523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96AABC3-E028-F762-4A72-117458C2ABC6}"/>
                </a:ext>
              </a:extLst>
            </p:cNvPr>
            <p:cNvGrpSpPr/>
            <p:nvPr/>
          </p:nvGrpSpPr>
          <p:grpSpPr>
            <a:xfrm>
              <a:off x="7644578" y="3834451"/>
              <a:ext cx="1563327" cy="1519083"/>
              <a:chOff x="1248697" y="3861619"/>
              <a:chExt cx="1563327" cy="1519083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62A102E-1DC6-7D66-CE74-A1BFA3BD15DF}"/>
                  </a:ext>
                </a:extLst>
              </p:cNvPr>
              <p:cNvGrpSpPr/>
              <p:nvPr/>
            </p:nvGrpSpPr>
            <p:grpSpPr>
              <a:xfrm>
                <a:off x="1248697" y="3861619"/>
                <a:ext cx="865238" cy="1519083"/>
                <a:chOff x="1248697" y="3861619"/>
                <a:chExt cx="865238" cy="1519083"/>
              </a:xfrm>
            </p:grpSpPr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19108863-F694-21E2-42FA-CFCAF2F1C9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48697" y="3861619"/>
                  <a:ext cx="865238" cy="865238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F28F114F-45C7-219A-2D22-D177DE3FDF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48697" y="4515464"/>
                  <a:ext cx="865238" cy="865238"/>
                </a:xfrm>
                <a:prstGeom prst="rect">
                  <a:avLst/>
                </a:prstGeom>
              </p:spPr>
            </p:pic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CEFE3E1C-9FF8-83BD-6BDB-D8A26EA0963D}"/>
                  </a:ext>
                </a:extLst>
              </p:cNvPr>
              <p:cNvGrpSpPr/>
              <p:nvPr/>
            </p:nvGrpSpPr>
            <p:grpSpPr>
              <a:xfrm>
                <a:off x="1946786" y="3861619"/>
                <a:ext cx="865238" cy="1519083"/>
                <a:chOff x="1248697" y="3861619"/>
                <a:chExt cx="865238" cy="1519083"/>
              </a:xfrm>
            </p:grpSpPr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A182829B-1F86-35F9-B21B-149335E3FF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48697" y="3861619"/>
                  <a:ext cx="865238" cy="865238"/>
                </a:xfrm>
                <a:prstGeom prst="rect">
                  <a:avLst/>
                </a:prstGeom>
              </p:spPr>
            </p:pic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195B4A3A-7DF5-6244-1C6C-384E5A0525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48697" y="4515464"/>
                  <a:ext cx="865238" cy="86523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1999FBB-E548-C0C2-A5AA-8C3A814B0D20}"/>
              </a:ext>
            </a:extLst>
          </p:cNvPr>
          <p:cNvGrpSpPr/>
          <p:nvPr/>
        </p:nvGrpSpPr>
        <p:grpSpPr>
          <a:xfrm>
            <a:off x="2295830" y="1777051"/>
            <a:ext cx="6646608" cy="1681316"/>
            <a:chOff x="2379405" y="1747684"/>
            <a:chExt cx="6646608" cy="1681316"/>
          </a:xfrm>
        </p:grpSpPr>
        <p:sp>
          <p:nvSpPr>
            <p:cNvPr id="72" name="Speech Bubble: Rectangle with Corners Rounded 71">
              <a:extLst>
                <a:ext uri="{FF2B5EF4-FFF2-40B4-BE49-F238E27FC236}">
                  <a16:creationId xmlns:a16="http://schemas.microsoft.com/office/drawing/2014/main" id="{19D8B0CD-A0D7-5FC3-A845-1B918C9E30E8}"/>
                </a:ext>
              </a:extLst>
            </p:cNvPr>
            <p:cNvSpPr/>
            <p:nvPr/>
          </p:nvSpPr>
          <p:spPr>
            <a:xfrm>
              <a:off x="2379405" y="1747684"/>
              <a:ext cx="6646608" cy="1681316"/>
            </a:xfrm>
            <a:prstGeom prst="wedgeRoundRectCallout">
              <a:avLst>
                <a:gd name="adj1" fmla="val -67541"/>
                <a:gd name="adj2" fmla="val 12792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30DD045-FB25-33A2-3C10-8B19BDAA253E}"/>
                </a:ext>
              </a:extLst>
            </p:cNvPr>
            <p:cNvSpPr txBox="1"/>
            <p:nvPr/>
          </p:nvSpPr>
          <p:spPr>
            <a:xfrm>
              <a:off x="2477727" y="1808627"/>
              <a:ext cx="653845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4800" dirty="0"/>
                <a:t>4 + 4 = 8</a:t>
              </a:r>
            </a:p>
            <a:p>
              <a:pPr algn="ctr">
                <a:buNone/>
              </a:pPr>
              <a:r>
                <a:rPr lang="en-US" sz="4800" dirty="0"/>
                <a:t>So…Double 4 is 8!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659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9BFB7C-8C8B-8081-9375-4AD5AC7449DD}"/>
              </a:ext>
            </a:extLst>
          </p:cNvPr>
          <p:cNvSpPr/>
          <p:nvPr/>
        </p:nvSpPr>
        <p:spPr>
          <a:xfrm>
            <a:off x="1138094" y="292794"/>
            <a:ext cx="831564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Match the doubles to </a:t>
            </a:r>
          </a:p>
          <a:p>
            <a:pPr algn="ctr"/>
            <a:r>
              <a:rPr lang="en-GB" sz="4400" dirty="0"/>
              <a:t>the additions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610360-F4C8-CDFC-C377-B031A25DFA8B}"/>
              </a:ext>
            </a:extLst>
          </p:cNvPr>
          <p:cNvSpPr/>
          <p:nvPr/>
        </p:nvSpPr>
        <p:spPr>
          <a:xfrm>
            <a:off x="911951" y="2123766"/>
            <a:ext cx="2841522" cy="103238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Double 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21509F-1880-528F-8CC3-A32686476294}"/>
              </a:ext>
            </a:extLst>
          </p:cNvPr>
          <p:cNvSpPr/>
          <p:nvPr/>
        </p:nvSpPr>
        <p:spPr>
          <a:xfrm>
            <a:off x="911951" y="3616294"/>
            <a:ext cx="2841522" cy="103238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Double 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274806-7A85-654C-8122-9EA76769049E}"/>
              </a:ext>
            </a:extLst>
          </p:cNvPr>
          <p:cNvSpPr/>
          <p:nvPr/>
        </p:nvSpPr>
        <p:spPr>
          <a:xfrm>
            <a:off x="911951" y="5108822"/>
            <a:ext cx="2841522" cy="103238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Double 10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60DFDD-B4CE-AB1B-A174-472A4C1EBEF8}"/>
              </a:ext>
            </a:extLst>
          </p:cNvPr>
          <p:cNvSpPr/>
          <p:nvPr/>
        </p:nvSpPr>
        <p:spPr>
          <a:xfrm>
            <a:off x="5295917" y="2123767"/>
            <a:ext cx="2841522" cy="10323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7 + 7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51EB2B-518D-2EF6-2DED-ECC16B1AC1A5}"/>
              </a:ext>
            </a:extLst>
          </p:cNvPr>
          <p:cNvSpPr/>
          <p:nvPr/>
        </p:nvSpPr>
        <p:spPr>
          <a:xfrm>
            <a:off x="5295917" y="3616295"/>
            <a:ext cx="2841522" cy="10323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5 + 5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59CD02F-6008-7442-ABD2-FDE973B1889D}"/>
              </a:ext>
            </a:extLst>
          </p:cNvPr>
          <p:cNvSpPr/>
          <p:nvPr/>
        </p:nvSpPr>
        <p:spPr>
          <a:xfrm>
            <a:off x="5295917" y="5108823"/>
            <a:ext cx="2841522" cy="10323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10 + 10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04DB29-A38D-D990-D218-78DB27365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78F7BD-4FA2-C191-D906-4DB2A4DDB1A8}"/>
              </a:ext>
            </a:extLst>
          </p:cNvPr>
          <p:cNvCxnSpPr>
            <a:stCxn id="5" idx="3"/>
            <a:endCxn id="11" idx="1"/>
          </p:cNvCxnSpPr>
          <p:nvPr/>
        </p:nvCxnSpPr>
        <p:spPr>
          <a:xfrm>
            <a:off x="3753473" y="2639960"/>
            <a:ext cx="1542444" cy="1492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C82ECF-D0D6-D506-A23B-71B5ECEDA0B7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3753473" y="2639961"/>
            <a:ext cx="1542444" cy="1492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EC7614-3667-7F6A-F7DE-A79176329824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753473" y="5625015"/>
            <a:ext cx="1542444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DD183-6773-B15B-D138-F5BB33669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C840056-3CF2-3BF4-CDA9-EAC515E8C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3E1077A-FF2A-6970-AFF1-A589CF730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ADAE40-826D-1D43-3FF0-BCF7F699BC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3E77AE1-7F9B-E044-BB23-29875432C8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D4D91AA-B9BD-0A62-6152-0F6DC484A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649" y="1791176"/>
            <a:ext cx="2459288" cy="22418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D1BF819-15E6-6CE7-CEBC-9F282D0F45A8}"/>
              </a:ext>
            </a:extLst>
          </p:cNvPr>
          <p:cNvSpPr/>
          <p:nvPr/>
        </p:nvSpPr>
        <p:spPr>
          <a:xfrm>
            <a:off x="2831690" y="1474816"/>
            <a:ext cx="5692878" cy="1838632"/>
          </a:xfrm>
          <a:prstGeom prst="wedgeRoundRectCallout">
            <a:avLst>
              <a:gd name="adj1" fmla="val -71092"/>
              <a:gd name="adj2" fmla="val 352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3C3D1F-B16D-969F-3C1F-99F6DB9A8F04}"/>
              </a:ext>
            </a:extLst>
          </p:cNvPr>
          <p:cNvSpPr txBox="1"/>
          <p:nvPr/>
        </p:nvSpPr>
        <p:spPr>
          <a:xfrm>
            <a:off x="3758191" y="1793967"/>
            <a:ext cx="3839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Comic Sans MS" panose="030F0702030302020204" pitchFamily="66" charset="0"/>
              </a:rPr>
              <a:t>6 and 5 are doubles?</a:t>
            </a:r>
          </a:p>
        </p:txBody>
      </p:sp>
    </p:spTree>
    <p:extLst>
      <p:ext uri="{BB962C8B-B14F-4D97-AF65-F5344CB8AC3E}">
        <p14:creationId xmlns:p14="http://schemas.microsoft.com/office/powerpoint/2010/main" val="200756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60352A-CF21-5AD2-B706-D17B09C3C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237B835-63BF-86B2-150F-1F121DCA8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86D610A-3BF8-59E4-5567-FE0DCBB2C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D1E353-B1E5-0C36-37DD-7F5136CEE4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528E2B-1C19-4291-FFD6-7B643946F6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8ECD019-A95B-9974-EC7A-9E45269424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649" y="1791176"/>
            <a:ext cx="2459288" cy="22418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1AD7F7F-7167-1117-E5FB-5B356D49033E}"/>
              </a:ext>
            </a:extLst>
          </p:cNvPr>
          <p:cNvSpPr/>
          <p:nvPr/>
        </p:nvSpPr>
        <p:spPr>
          <a:xfrm>
            <a:off x="2831690" y="1474816"/>
            <a:ext cx="5692878" cy="1838632"/>
          </a:xfrm>
          <a:prstGeom prst="wedgeRoundRectCallout">
            <a:avLst>
              <a:gd name="adj1" fmla="val -71092"/>
              <a:gd name="adj2" fmla="val 352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51A267-653B-FBA7-B79A-3DB3370F286E}"/>
              </a:ext>
            </a:extLst>
          </p:cNvPr>
          <p:cNvSpPr txBox="1"/>
          <p:nvPr/>
        </p:nvSpPr>
        <p:spPr>
          <a:xfrm>
            <a:off x="3758191" y="1793967"/>
            <a:ext cx="3839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Comic Sans MS" panose="030F0702030302020204" pitchFamily="66" charset="0"/>
              </a:rPr>
              <a:t>18 and 18 are doubles?</a:t>
            </a:r>
          </a:p>
        </p:txBody>
      </p:sp>
    </p:spTree>
    <p:extLst>
      <p:ext uri="{BB962C8B-B14F-4D97-AF65-F5344CB8AC3E}">
        <p14:creationId xmlns:p14="http://schemas.microsoft.com/office/powerpoint/2010/main" val="126890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7C20CB-D7DB-29F5-8796-F744CC7C1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8BBC899-5D14-1DBB-6C30-715A2850A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4938B62-2932-BEFD-0D97-332294074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DD4143-0DC4-E844-D135-126D81BAE5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892665E-0734-3E10-03C9-76A11C9EA9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177BD20-EDB2-581E-D962-91178B084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649" y="1791176"/>
            <a:ext cx="2459288" cy="22418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0D70475-247D-F6CF-6D75-4CDC3FAF0EEE}"/>
              </a:ext>
            </a:extLst>
          </p:cNvPr>
          <p:cNvSpPr/>
          <p:nvPr/>
        </p:nvSpPr>
        <p:spPr>
          <a:xfrm>
            <a:off x="2831690" y="1474816"/>
            <a:ext cx="5692878" cy="1838632"/>
          </a:xfrm>
          <a:prstGeom prst="wedgeRoundRectCallout">
            <a:avLst>
              <a:gd name="adj1" fmla="val -71092"/>
              <a:gd name="adj2" fmla="val 352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33747A-FC12-B984-2DBF-357CBA7FF315}"/>
              </a:ext>
            </a:extLst>
          </p:cNvPr>
          <p:cNvSpPr txBox="1"/>
          <p:nvPr/>
        </p:nvSpPr>
        <p:spPr>
          <a:xfrm>
            <a:off x="3758191" y="1793967"/>
            <a:ext cx="3839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Comic Sans MS" panose="030F0702030302020204" pitchFamily="66" charset="0"/>
              </a:rPr>
              <a:t>100 and 100 are doubles?</a:t>
            </a:r>
          </a:p>
        </p:txBody>
      </p:sp>
    </p:spTree>
    <p:extLst>
      <p:ext uri="{BB962C8B-B14F-4D97-AF65-F5344CB8AC3E}">
        <p14:creationId xmlns:p14="http://schemas.microsoft.com/office/powerpoint/2010/main" val="93257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EFEAB5-3EB9-F4A9-E749-A296B9EC2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59F45EB-4F9E-DA04-5310-EB210EBF6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4C8F9E01-BDA6-6E95-5F74-8C89AE071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C41FA2-D340-A2DB-B8CD-8356E8F808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CD16AB-809C-93B9-B9CC-12FEDD5136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F17455A-87BD-6B8C-792C-06193DA03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649" y="1791176"/>
            <a:ext cx="2459288" cy="22418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0F85A77-F582-1E15-0B73-FAC810CE5C4D}"/>
              </a:ext>
            </a:extLst>
          </p:cNvPr>
          <p:cNvSpPr/>
          <p:nvPr/>
        </p:nvSpPr>
        <p:spPr>
          <a:xfrm>
            <a:off x="2831690" y="1474816"/>
            <a:ext cx="5692878" cy="1838632"/>
          </a:xfrm>
          <a:prstGeom prst="wedgeRoundRectCallout">
            <a:avLst>
              <a:gd name="adj1" fmla="val -71092"/>
              <a:gd name="adj2" fmla="val 352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5C18EA-AC0E-58C0-DA67-56C211AA558F}"/>
              </a:ext>
            </a:extLst>
          </p:cNvPr>
          <p:cNvSpPr txBox="1"/>
          <p:nvPr/>
        </p:nvSpPr>
        <p:spPr>
          <a:xfrm>
            <a:off x="3758191" y="1793967"/>
            <a:ext cx="3839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Comic Sans MS" panose="030F0702030302020204" pitchFamily="66" charset="0"/>
              </a:rPr>
              <a:t>11 and 12 are doubles?</a:t>
            </a:r>
          </a:p>
        </p:txBody>
      </p:sp>
    </p:spTree>
    <p:extLst>
      <p:ext uri="{BB962C8B-B14F-4D97-AF65-F5344CB8AC3E}">
        <p14:creationId xmlns:p14="http://schemas.microsoft.com/office/powerpoint/2010/main" val="49501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A856BD-0423-7A31-723C-BB5476A03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958" y="4303300"/>
            <a:ext cx="897808" cy="134281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F1EDD4F-E50E-BB2F-851E-B89B12F1C8D5}"/>
              </a:ext>
            </a:extLst>
          </p:cNvPr>
          <p:cNvGrpSpPr/>
          <p:nvPr/>
        </p:nvGrpSpPr>
        <p:grpSpPr>
          <a:xfrm>
            <a:off x="-114311" y="1308302"/>
            <a:ext cx="8315646" cy="2543466"/>
            <a:chOff x="-175758" y="3989118"/>
            <a:chExt cx="8315646" cy="254346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40C037-C651-5F42-4FA1-19A98592741F}"/>
                </a:ext>
              </a:extLst>
            </p:cNvPr>
            <p:cNvSpPr/>
            <p:nvPr/>
          </p:nvSpPr>
          <p:spPr>
            <a:xfrm>
              <a:off x="-175758" y="5763143"/>
              <a:ext cx="8315646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4400" dirty="0"/>
                <a:t>Double 5 is ___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3C8478A-89D0-285B-896C-D04621EE7167}"/>
                </a:ext>
              </a:extLst>
            </p:cNvPr>
            <p:cNvSpPr/>
            <p:nvPr/>
          </p:nvSpPr>
          <p:spPr>
            <a:xfrm>
              <a:off x="1720646" y="3989119"/>
              <a:ext cx="2182756" cy="1676227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F0D0686-1F67-F0D8-7570-F11C6F48CC6D}"/>
                </a:ext>
              </a:extLst>
            </p:cNvPr>
            <p:cNvSpPr/>
            <p:nvPr/>
          </p:nvSpPr>
          <p:spPr>
            <a:xfrm>
              <a:off x="5220934" y="3989118"/>
              <a:ext cx="2182756" cy="1676227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40EEA66-8113-6B83-B4C3-ECFF9CA8087E}"/>
                </a:ext>
              </a:extLst>
            </p:cNvPr>
            <p:cNvCxnSpPr/>
            <p:nvPr/>
          </p:nvCxnSpPr>
          <p:spPr>
            <a:xfrm>
              <a:off x="4122175" y="4827231"/>
              <a:ext cx="89965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4F3F2C-19E8-48A2-65F8-119158C6909C}"/>
              </a:ext>
            </a:extLst>
          </p:cNvPr>
          <p:cNvGrpSpPr/>
          <p:nvPr/>
        </p:nvGrpSpPr>
        <p:grpSpPr>
          <a:xfrm>
            <a:off x="-229840" y="4136592"/>
            <a:ext cx="8315646" cy="2587106"/>
            <a:chOff x="-35648" y="3989118"/>
            <a:chExt cx="8315646" cy="258710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AF10D0B-ECC6-6E8C-8E40-31987EA6E7BD}"/>
                </a:ext>
              </a:extLst>
            </p:cNvPr>
            <p:cNvSpPr/>
            <p:nvPr/>
          </p:nvSpPr>
          <p:spPr>
            <a:xfrm>
              <a:off x="-35648" y="5806783"/>
              <a:ext cx="8315646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4400" dirty="0"/>
                <a:t>Double 6 is ___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5FDA7B3-5D4D-5E06-5311-1E5411D27A2F}"/>
                </a:ext>
              </a:extLst>
            </p:cNvPr>
            <p:cNvSpPr/>
            <p:nvPr/>
          </p:nvSpPr>
          <p:spPr>
            <a:xfrm>
              <a:off x="1720646" y="3989119"/>
              <a:ext cx="2182756" cy="1676227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295CB0A-DC0F-7A37-CC98-39DFAFB7F309}"/>
                </a:ext>
              </a:extLst>
            </p:cNvPr>
            <p:cNvSpPr/>
            <p:nvPr/>
          </p:nvSpPr>
          <p:spPr>
            <a:xfrm>
              <a:off x="5220934" y="3989118"/>
              <a:ext cx="2182756" cy="1676227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03303DD-236E-FC8A-B997-76161225732F}"/>
                </a:ext>
              </a:extLst>
            </p:cNvPr>
            <p:cNvCxnSpPr/>
            <p:nvPr/>
          </p:nvCxnSpPr>
          <p:spPr>
            <a:xfrm>
              <a:off x="4122175" y="4827231"/>
              <a:ext cx="89965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4B5F87C-8A23-D359-D874-FCE8D3500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982" y="4307721"/>
            <a:ext cx="897808" cy="13428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AB8F260-06DF-C2CD-10B9-8E22C8B84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210" y="4303300"/>
            <a:ext cx="897808" cy="13428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1768CE-F476-DBFA-BB85-79A9E4FA8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581" y="1308300"/>
            <a:ext cx="1676230" cy="16762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6129C8-CCB2-8008-FCF2-52EBB9748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707" y="1308300"/>
            <a:ext cx="1676230" cy="167623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429FF8-E2A4-0656-74B5-A9A440CF4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567" y="1252202"/>
            <a:ext cx="1676230" cy="1676230"/>
          </a:xfrm>
          <a:prstGeom prst="rect">
            <a:avLst/>
          </a:prstGeom>
        </p:spPr>
      </p:pic>
      <p:pic>
        <p:nvPicPr>
          <p:cNvPr id="36" name="Picture 35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492EA37E-BEE7-7B16-160B-680D0A77A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9678" y="168302"/>
            <a:ext cx="1327676" cy="132767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B9EF196-1BDF-F591-7C7E-F6582CE3E3B4}"/>
              </a:ext>
            </a:extLst>
          </p:cNvPr>
          <p:cNvSpPr/>
          <p:nvPr/>
        </p:nvSpPr>
        <p:spPr>
          <a:xfrm>
            <a:off x="4407310" y="2961928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10BF000-532A-3108-195A-2A095DA9FA65}"/>
              </a:ext>
            </a:extLst>
          </p:cNvPr>
          <p:cNvSpPr/>
          <p:nvPr/>
        </p:nvSpPr>
        <p:spPr>
          <a:xfrm>
            <a:off x="4259906" y="584092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429</TotalTime>
  <Words>171</Words>
  <Application>Microsoft Office PowerPoint</Application>
  <PresentationFormat>On-screen Show (4:3)</PresentationFormat>
  <Paragraphs>42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31</cp:revision>
  <dcterms:created xsi:type="dcterms:W3CDTF">2013-01-27T09:14:16Z</dcterms:created>
  <dcterms:modified xsi:type="dcterms:W3CDTF">2026-03-02T13:24:31Z</dcterms:modified>
  <cp:category/>
</cp:coreProperties>
</file>