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7" r:id="rId3"/>
    <p:sldId id="264" r:id="rId4"/>
    <p:sldId id="271" r:id="rId5"/>
    <p:sldId id="266" r:id="rId6"/>
    <p:sldId id="272" r:id="rId7"/>
    <p:sldId id="269" r:id="rId8"/>
    <p:sldId id="261" r:id="rId9"/>
    <p:sldId id="262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036" autoAdjust="0"/>
  </p:normalViewPr>
  <p:slideViewPr>
    <p:cSldViewPr snapToGrid="0" snapToObjects="1">
      <p:cViewPr varScale="1">
        <p:scale>
          <a:sx n="102" d="100"/>
          <a:sy n="102" d="100"/>
        </p:scale>
        <p:origin x="1884" y="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385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17382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1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D8BC66-A62D-A84A-6F58-3ABE0A0E691B}"/>
              </a:ext>
            </a:extLst>
          </p:cNvPr>
          <p:cNvSpPr txBox="1"/>
          <p:nvPr/>
        </p:nvSpPr>
        <p:spPr>
          <a:xfrm>
            <a:off x="1849869" y="1004355"/>
            <a:ext cx="61950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x8 Table </a:t>
            </a:r>
          </a:p>
          <a:p>
            <a:pPr algn="ctr"/>
            <a:r>
              <a:rPr lang="en-GB" sz="5400" dirty="0"/>
              <a:t>(Focus 3 x 8)</a:t>
            </a:r>
          </a:p>
        </p:txBody>
      </p:sp>
      <p:pic>
        <p:nvPicPr>
          <p:cNvPr id="7" name="Picture 6" descr="A cartoon of a green hat&#10;&#10;AI-generated content may be incorrect.">
            <a:extLst>
              <a:ext uri="{FF2B5EF4-FFF2-40B4-BE49-F238E27FC236}">
                <a16:creationId xmlns:a16="http://schemas.microsoft.com/office/drawing/2014/main" id="{0AFE0D08-6E25-5E0B-5743-7DD5680C86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236" t="26523" r="24630" b="31040"/>
          <a:stretch>
            <a:fillRect/>
          </a:stretch>
        </p:blipFill>
        <p:spPr>
          <a:xfrm>
            <a:off x="3055166" y="2933868"/>
            <a:ext cx="3748608" cy="3587922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40924" y="6389354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014D2A-8448-101E-046C-2DD97674F8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584533"/>
              </p:ext>
            </p:extLst>
          </p:nvPr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70AF3B-7E56-A05B-A6F9-AFBD72A3EDB9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310F1-ECBD-D70F-F46B-8CD5AD0D9424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7978D-AE51-855C-BE02-1E0D0A6B87C2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89C12-5C1E-DB14-DDC8-20F5DEEDCC9D}"/>
              </a:ext>
            </a:extLst>
          </p:cNvPr>
          <p:cNvSpPr txBox="1"/>
          <p:nvPr/>
        </p:nvSpPr>
        <p:spPr>
          <a:xfrm>
            <a:off x="284183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865E0-CA47-5A4E-DCC2-E0B9ED8B0135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846AF-FC11-AF5E-54DF-9FE25DC9CF6E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21734-BD25-48CD-3CF8-43B8461AD869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B2858-3E83-32BA-A1B9-2C63988DE01D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0F64FA-10B2-6B20-16F8-8B98622DC52F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C1A41-E9CB-12FF-433F-A3E35DE458CF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0556BE-1757-0E65-BA92-6B87896F9871}"/>
              </a:ext>
            </a:extLst>
          </p:cNvPr>
          <p:cNvGrpSpPr/>
          <p:nvPr/>
        </p:nvGrpSpPr>
        <p:grpSpPr>
          <a:xfrm>
            <a:off x="1163460" y="168576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973EE07F-277F-6AB4-9FAB-899904D166F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CCE9FA-31F6-4255-64BF-47177151DF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1107A9-BA6A-D5FC-27F1-5D7C3ADEE508}"/>
              </a:ext>
            </a:extLst>
          </p:cNvPr>
          <p:cNvGrpSpPr/>
          <p:nvPr/>
        </p:nvGrpSpPr>
        <p:grpSpPr>
          <a:xfrm>
            <a:off x="1833136" y="168576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51DC529F-8BB6-5494-5B1A-1C30260B1D9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5EAC0-ADAA-ADF4-3E05-BFF46B27269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519428-01C8-4C86-6F95-54F86F7DD151}"/>
              </a:ext>
            </a:extLst>
          </p:cNvPr>
          <p:cNvGrpSpPr/>
          <p:nvPr/>
        </p:nvGrpSpPr>
        <p:grpSpPr>
          <a:xfrm>
            <a:off x="2502812" y="1705427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1AAFE5F6-73F4-FBED-3B82-1C0E0A52956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F57CA2-AF1D-8DD7-1C30-97803FB6B65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4BDF34-CA33-8788-77B6-59ED3BDA5056}"/>
              </a:ext>
            </a:extLst>
          </p:cNvPr>
          <p:cNvGrpSpPr/>
          <p:nvPr/>
        </p:nvGrpSpPr>
        <p:grpSpPr>
          <a:xfrm>
            <a:off x="4541327" y="168576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077F6A83-6846-8B7E-2805-3AA21D7F64C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96C2CC-CB4D-179B-E2FE-B1CD3672144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2435DF-9954-29EE-3E8C-2FE84357CC8E}"/>
              </a:ext>
            </a:extLst>
          </p:cNvPr>
          <p:cNvGrpSpPr/>
          <p:nvPr/>
        </p:nvGrpSpPr>
        <p:grpSpPr>
          <a:xfrm>
            <a:off x="3187233" y="168576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32358485-C1B1-7767-E66A-D5D340A795E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F0C1C5-30A4-6A10-C7B6-8D64C462C43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A3D6E0-1BAC-2C31-095B-43B202DFFEE7}"/>
              </a:ext>
            </a:extLst>
          </p:cNvPr>
          <p:cNvGrpSpPr/>
          <p:nvPr/>
        </p:nvGrpSpPr>
        <p:grpSpPr>
          <a:xfrm>
            <a:off x="3891318" y="168576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73FB015B-1C9C-16F4-C963-82114AD3899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DD658F-F744-D1FE-C15B-FCDB1A917C8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70BF08-9FCE-EF33-7A0B-67345688052A}"/>
              </a:ext>
            </a:extLst>
          </p:cNvPr>
          <p:cNvGrpSpPr/>
          <p:nvPr/>
        </p:nvGrpSpPr>
        <p:grpSpPr>
          <a:xfrm>
            <a:off x="5211000" y="168576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29958537-2CF5-844B-7152-DFF8790A231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3C2676-736B-DA67-5325-B30E7788FDA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5B726F-B819-61EB-0E71-8E756B793E80}"/>
              </a:ext>
            </a:extLst>
          </p:cNvPr>
          <p:cNvGrpSpPr/>
          <p:nvPr/>
        </p:nvGrpSpPr>
        <p:grpSpPr>
          <a:xfrm>
            <a:off x="5870838" y="168576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2E01CCA3-82E9-3E82-7FBB-0005BB62E4C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1D0611-AA19-2744-6B15-BE853BA929F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04544A-5757-1A49-AE5E-871E66F9620C}"/>
              </a:ext>
            </a:extLst>
          </p:cNvPr>
          <p:cNvGrpSpPr/>
          <p:nvPr/>
        </p:nvGrpSpPr>
        <p:grpSpPr>
          <a:xfrm>
            <a:off x="6511018" y="168576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0497F812-B813-45F4-E56A-188930ED188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B5C79F0-38A7-6141-A64F-AB29B750DE6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up in 8s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008A3995-018C-BD29-1A83-D43639B042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591497"/>
              </p:ext>
            </p:extLst>
          </p:nvPr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E1CCEEA0-C1C4-D430-2021-44FA107E9D8E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47B7499-9B51-14CD-3E63-33CDADBB4D56}"/>
              </a:ext>
            </a:extLst>
          </p:cNvPr>
          <p:cNvGrpSpPr/>
          <p:nvPr/>
        </p:nvGrpSpPr>
        <p:grpSpPr>
          <a:xfrm>
            <a:off x="7196669" y="1692162"/>
            <a:ext cx="829559" cy="1029273"/>
            <a:chOff x="2870600" y="17176"/>
            <a:chExt cx="829559" cy="1029273"/>
          </a:xfrm>
        </p:grpSpPr>
        <p:sp>
          <p:nvSpPr>
            <p:cNvPr id="54" name="Arrow: Curved Down 53">
              <a:extLst>
                <a:ext uri="{FF2B5EF4-FFF2-40B4-BE49-F238E27FC236}">
                  <a16:creationId xmlns:a16="http://schemas.microsoft.com/office/drawing/2014/main" id="{81623F19-9F62-68F0-B0B7-0F5E8CA62174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6E08C13-B784-563C-CD8A-0C45E1FD0C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5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FF9F08-CE2B-326C-E2F9-025E1C23E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CEB5163-8768-A8E7-E1BB-81FE24804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FB70779-C86D-23E7-37EE-D40C439FFB66}"/>
              </a:ext>
            </a:extLst>
          </p:cNvPr>
          <p:cNvSpPr/>
          <p:nvPr/>
        </p:nvSpPr>
        <p:spPr>
          <a:xfrm>
            <a:off x="973396" y="4050132"/>
            <a:ext cx="73938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is the missing number?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CB743B00-7B57-D07C-5F89-34DA9B498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3A56FAE-35D1-7703-E8F6-1DF74C150E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77587"/>
              </p:ext>
            </p:extLst>
          </p:nvPr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F8BABB6F-F5FA-3861-8A7E-EE828C0C7A53}"/>
              </a:ext>
            </a:extLst>
          </p:cNvPr>
          <p:cNvSpPr txBox="1"/>
          <p:nvPr/>
        </p:nvSpPr>
        <p:spPr>
          <a:xfrm>
            <a:off x="1545399" y="2841688"/>
            <a:ext cx="61251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0ADD6-6B52-5F47-E41C-6186BE91A1F4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83CC84-9807-2A56-B85A-94424A284BD5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52FDAC-4205-B2B4-088D-3A600F3CCEFE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8644E6-F518-5A77-3B08-6B31F3582118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FF80A0-A7FC-5B8C-861B-4D0047E08285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C8A696-E61B-A8E4-7908-F511E057FE99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BE85B6-994B-9725-DE1C-F474934E7A4D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22A7E6-4E1E-954E-1C59-10D531B396E4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72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5ADF0801-B5A3-7873-4B1F-8D51634F80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485586"/>
              </p:ext>
            </p:extLst>
          </p:nvPr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9D1CD166-D165-D47C-2E62-9A57317CA322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AC5D05-0CB4-C5E0-58D3-AD8A4E12D43A}"/>
              </a:ext>
            </a:extLst>
          </p:cNvPr>
          <p:cNvSpPr txBox="1"/>
          <p:nvPr/>
        </p:nvSpPr>
        <p:spPr>
          <a:xfrm>
            <a:off x="1525159" y="2839637"/>
            <a:ext cx="670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B01E1D-3551-C64A-9D23-C73796F2B523}"/>
              </a:ext>
            </a:extLst>
          </p:cNvPr>
          <p:cNvSpPr txBox="1"/>
          <p:nvPr/>
        </p:nvSpPr>
        <p:spPr>
          <a:xfrm>
            <a:off x="2834604" y="2856366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18490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42EF29-F50C-E3D9-F500-0CD9A33BC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DDCD1CC-9D2B-A00C-F36F-E8298AE7D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DC7D5C6-65AA-81D2-734C-85C8D412F24B}"/>
              </a:ext>
            </a:extLst>
          </p:cNvPr>
          <p:cNvSpPr/>
          <p:nvPr/>
        </p:nvSpPr>
        <p:spPr>
          <a:xfrm>
            <a:off x="973396" y="4050132"/>
            <a:ext cx="73938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is the missing number?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8560448C-9715-BCEB-A6D5-4A80AFC42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5BE64D8-941F-37B1-FB71-E2A86FBFD8D7}"/>
              </a:ext>
            </a:extLst>
          </p:cNvPr>
          <p:cNvGraphicFramePr>
            <a:graphicFrameLocks noGrp="1"/>
          </p:cNvGraphicFramePr>
          <p:nvPr/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EC212B56-6863-D916-EC44-FC74ACFDEE7F}"/>
              </a:ext>
            </a:extLst>
          </p:cNvPr>
          <p:cNvSpPr txBox="1"/>
          <p:nvPr/>
        </p:nvSpPr>
        <p:spPr>
          <a:xfrm>
            <a:off x="2873253" y="2852496"/>
            <a:ext cx="6259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D53465-FD50-272C-E5C0-D6647C627B40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CBDD72-5E09-C673-8C70-033737C3A47F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D948B8-5292-11F3-3872-96F8A547CCA0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82991A-1FFD-8E7C-A37D-131C1FABABBB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BABE5C-CAB4-1BA3-2967-E467C836AD7D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BB03FA-EE7E-116A-87CC-13D0FA47CE58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DA81AF-0F78-3736-A356-117C8AEB2BDD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EF948F-7DC6-F677-2DF8-FA30EBFD6DE4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6D2DF8-7CEE-01BA-7971-4A44F4C580D6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72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1CD72A0E-D7EE-A8FA-F393-C7D1AA19E9FD}"/>
              </a:ext>
            </a:extLst>
          </p:cNvPr>
          <p:cNvGraphicFramePr>
            <a:graphicFrameLocks noGrp="1"/>
          </p:cNvGraphicFramePr>
          <p:nvPr/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636F75B2-5030-47E9-36D6-01598070BA6D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7A3636-CD44-909B-7B91-65F148775CE1}"/>
              </a:ext>
            </a:extLst>
          </p:cNvPr>
          <p:cNvSpPr txBox="1"/>
          <p:nvPr/>
        </p:nvSpPr>
        <p:spPr>
          <a:xfrm>
            <a:off x="2890995" y="2809704"/>
            <a:ext cx="670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5320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E33D7E-FB3C-F5AB-6655-E57C0E2CD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BA61CA5-FA95-95EF-9A45-D7313D34F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EDE03AF9-F0EB-1CBB-544F-3C20164E9061}"/>
              </a:ext>
            </a:extLst>
          </p:cNvPr>
          <p:cNvSpPr/>
          <p:nvPr/>
        </p:nvSpPr>
        <p:spPr>
          <a:xfrm>
            <a:off x="543344" y="4141805"/>
            <a:ext cx="84557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are the missing numbers?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9A40FD6-0846-DFF3-C087-63812134721B}"/>
              </a:ext>
            </a:extLst>
          </p:cNvPr>
          <p:cNvGraphicFramePr>
            <a:graphicFrameLocks noGrp="1"/>
          </p:cNvGraphicFramePr>
          <p:nvPr/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37F8A62-C1E7-A41E-3852-1A3429FD1AC2}"/>
              </a:ext>
            </a:extLst>
          </p:cNvPr>
          <p:cNvSpPr txBox="1"/>
          <p:nvPr/>
        </p:nvSpPr>
        <p:spPr>
          <a:xfrm>
            <a:off x="3387553" y="2841452"/>
            <a:ext cx="86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2E0E9A-299D-6D84-0A92-1697763BD17C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C3D11E-D1DA-B913-26A6-E1BBA1E9E3F2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307547-ACAD-6197-5640-5B234104CB98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337A4D-FF83-E407-8F52-2D230586AB1D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B5822F-D684-18B9-ADA1-2F4C56E85516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1D6209-63A1-6EAD-6B4B-0AA9FF811074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A2C154-F95C-31B9-B8EF-E51343B85946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72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72410514-E81D-183A-CE2D-4A26D3646694}"/>
              </a:ext>
            </a:extLst>
          </p:cNvPr>
          <p:cNvGraphicFramePr>
            <a:graphicFrameLocks noGrp="1"/>
          </p:cNvGraphicFramePr>
          <p:nvPr/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489509DE-F3BB-4F25-A03F-686A3F928F30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33DC0F-84E7-1803-8EE3-F620477A5D7B}"/>
              </a:ext>
            </a:extLst>
          </p:cNvPr>
          <p:cNvSpPr txBox="1"/>
          <p:nvPr/>
        </p:nvSpPr>
        <p:spPr>
          <a:xfrm>
            <a:off x="3542030" y="2803875"/>
            <a:ext cx="670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63E818-561B-C388-5742-05AB6EDAA5AF}"/>
              </a:ext>
            </a:extLst>
          </p:cNvPr>
          <p:cNvSpPr txBox="1"/>
          <p:nvPr/>
        </p:nvSpPr>
        <p:spPr>
          <a:xfrm>
            <a:off x="4147981" y="2865430"/>
            <a:ext cx="740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F1BA50-5BA7-6A2D-6B47-05A9E7C948E5}"/>
              </a:ext>
            </a:extLst>
          </p:cNvPr>
          <p:cNvSpPr txBox="1"/>
          <p:nvPr/>
        </p:nvSpPr>
        <p:spPr>
          <a:xfrm>
            <a:off x="4241764" y="2786196"/>
            <a:ext cx="623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1E1BB3-C8C2-8724-B43C-DCCC5A50DAD6}"/>
              </a:ext>
            </a:extLst>
          </p:cNvPr>
          <p:cNvSpPr txBox="1"/>
          <p:nvPr/>
        </p:nvSpPr>
        <p:spPr>
          <a:xfrm>
            <a:off x="287183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648FF6C-329B-B4F8-84AE-291B1963E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7" grpId="0"/>
      <p:bldP spid="28" grpId="0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F20F79-BC04-1C9C-B31C-4728519E3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icture 183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487F2C0B-B832-8C64-B45B-C37374A69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DEA6473A-816D-983B-3559-7A2C5A9A2173}"/>
                  </a:ext>
                </a:extLst>
              </p:cNvPr>
              <p:cNvSpPr/>
              <p:nvPr/>
            </p:nvSpPr>
            <p:spPr>
              <a:xfrm>
                <a:off x="3571447" y="1257357"/>
                <a:ext cx="7100479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8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8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3200" noProof="0" dirty="0">
                    <a:solidFill>
                      <a:prstClr val="black"/>
                    </a:solidFill>
                    <a:latin typeface="Calibri" panose="020F0502020204030204"/>
                  </a:rPr>
                  <a:t>8</a:t>
                </a: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1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8</a:t>
                </a:r>
              </a:p>
            </p:txBody>
          </p:sp>
        </mc:Choice>
        <mc:Fallback xmlns=""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DEA6473A-816D-983B-3559-7A2C5A9A21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447" y="1257357"/>
                <a:ext cx="7100479" cy="1077218"/>
              </a:xfrm>
              <a:prstGeom prst="rect">
                <a:avLst/>
              </a:prstGeom>
              <a:blipFill>
                <a:blip r:embed="rId3"/>
                <a:stretch>
                  <a:fillRect l="-2232" t="-6780" b="-180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6" name="Oval 185">
            <a:extLst>
              <a:ext uri="{FF2B5EF4-FFF2-40B4-BE49-F238E27FC236}">
                <a16:creationId xmlns:a16="http://schemas.microsoft.com/office/drawing/2014/main" id="{C85F0F92-6A6A-CE02-BC3E-11D942B89EAA}"/>
              </a:ext>
            </a:extLst>
          </p:cNvPr>
          <p:cNvSpPr/>
          <p:nvPr/>
        </p:nvSpPr>
        <p:spPr>
          <a:xfrm rot="5400000">
            <a:off x="2613857" y="1871495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CF7AFDAA-5D76-5E4E-A7E9-FC0C499CE75F}"/>
              </a:ext>
            </a:extLst>
          </p:cNvPr>
          <p:cNvSpPr/>
          <p:nvPr/>
        </p:nvSpPr>
        <p:spPr>
          <a:xfrm rot="5400000">
            <a:off x="2212242" y="1871495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3D47D163-20D7-BBD5-9275-BF1BECAC4F4F}"/>
              </a:ext>
            </a:extLst>
          </p:cNvPr>
          <p:cNvSpPr/>
          <p:nvPr/>
        </p:nvSpPr>
        <p:spPr>
          <a:xfrm rot="5400000">
            <a:off x="1816125" y="1871495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62F6A099-2914-DB7D-C8BB-33A4C9E6E875}"/>
              </a:ext>
            </a:extLst>
          </p:cNvPr>
          <p:cNvSpPr/>
          <p:nvPr/>
        </p:nvSpPr>
        <p:spPr>
          <a:xfrm rot="5400000">
            <a:off x="2598239" y="2904843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4A436638-62BE-5FA9-6618-6365F57BD929}"/>
              </a:ext>
            </a:extLst>
          </p:cNvPr>
          <p:cNvSpPr/>
          <p:nvPr/>
        </p:nvSpPr>
        <p:spPr>
          <a:xfrm rot="5400000">
            <a:off x="2196624" y="2904843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626A827E-4985-45ED-9B60-AC5FC18773D1}"/>
              </a:ext>
            </a:extLst>
          </p:cNvPr>
          <p:cNvSpPr/>
          <p:nvPr/>
        </p:nvSpPr>
        <p:spPr>
          <a:xfrm rot="5400000">
            <a:off x="1800507" y="2904843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1981A0C1-AA78-6A73-95A0-3F4AF04086C4}"/>
              </a:ext>
            </a:extLst>
          </p:cNvPr>
          <p:cNvSpPr/>
          <p:nvPr/>
        </p:nvSpPr>
        <p:spPr>
          <a:xfrm rot="5400000">
            <a:off x="2597533" y="3315785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DCB3EF91-8F10-FA54-459D-498A7803889B}"/>
              </a:ext>
            </a:extLst>
          </p:cNvPr>
          <p:cNvSpPr/>
          <p:nvPr/>
        </p:nvSpPr>
        <p:spPr>
          <a:xfrm rot="5400000">
            <a:off x="2195918" y="3315785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2D2100C2-95E2-BF58-4B9A-2B82839811FA}"/>
              </a:ext>
            </a:extLst>
          </p:cNvPr>
          <p:cNvSpPr/>
          <p:nvPr/>
        </p:nvSpPr>
        <p:spPr>
          <a:xfrm rot="5400000">
            <a:off x="1799801" y="3315785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6C539AD3-1740-8C95-05C3-569F7F2196EF}"/>
                  </a:ext>
                </a:extLst>
              </p:cNvPr>
              <p:cNvSpPr/>
              <p:nvPr/>
            </p:nvSpPr>
            <p:spPr>
              <a:xfrm>
                <a:off x="3541049" y="2758748"/>
                <a:ext cx="7100479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8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16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3200" noProof="0" dirty="0">
                    <a:solidFill>
                      <a:prstClr val="black"/>
                    </a:solidFill>
                    <a:latin typeface="Calibri" panose="020F0502020204030204"/>
                  </a:rPr>
                  <a:t>8</a:t>
                </a: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2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16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6C539AD3-1740-8C95-05C3-569F7F2196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1049" y="2758748"/>
                <a:ext cx="7100479" cy="1569660"/>
              </a:xfrm>
              <a:prstGeom prst="rect">
                <a:avLst/>
              </a:prstGeom>
              <a:blipFill>
                <a:blip r:embed="rId4"/>
                <a:stretch>
                  <a:fillRect l="-2232" t="-46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6" name="Oval 195">
            <a:extLst>
              <a:ext uri="{FF2B5EF4-FFF2-40B4-BE49-F238E27FC236}">
                <a16:creationId xmlns:a16="http://schemas.microsoft.com/office/drawing/2014/main" id="{584D2064-D51E-2DC2-7FF7-B6AFF89F5964}"/>
              </a:ext>
            </a:extLst>
          </p:cNvPr>
          <p:cNvSpPr/>
          <p:nvPr/>
        </p:nvSpPr>
        <p:spPr>
          <a:xfrm rot="5400000">
            <a:off x="2564549" y="4516339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8B1A81E1-ADAD-831D-7226-FD83CA198590}"/>
              </a:ext>
            </a:extLst>
          </p:cNvPr>
          <p:cNvSpPr/>
          <p:nvPr/>
        </p:nvSpPr>
        <p:spPr>
          <a:xfrm rot="5400000">
            <a:off x="2162934" y="4516339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AB7A12ED-698F-95CD-F4B3-B34A781683C9}"/>
              </a:ext>
            </a:extLst>
          </p:cNvPr>
          <p:cNvSpPr/>
          <p:nvPr/>
        </p:nvSpPr>
        <p:spPr>
          <a:xfrm rot="5400000">
            <a:off x="1766817" y="4516339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ED8346DC-BC18-BBDE-C27C-2EC4795CB7B1}"/>
              </a:ext>
            </a:extLst>
          </p:cNvPr>
          <p:cNvSpPr/>
          <p:nvPr/>
        </p:nvSpPr>
        <p:spPr>
          <a:xfrm rot="5400000">
            <a:off x="2563843" y="4927281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B0792E0E-014D-A36F-BE54-DB26F119D8AE}"/>
              </a:ext>
            </a:extLst>
          </p:cNvPr>
          <p:cNvSpPr/>
          <p:nvPr/>
        </p:nvSpPr>
        <p:spPr>
          <a:xfrm rot="5400000">
            <a:off x="2162228" y="4927281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0CCBEEC7-E753-6B20-D5FD-1207EF824F9A}"/>
              </a:ext>
            </a:extLst>
          </p:cNvPr>
          <p:cNvSpPr/>
          <p:nvPr/>
        </p:nvSpPr>
        <p:spPr>
          <a:xfrm rot="5400000">
            <a:off x="1766111" y="4927281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7FBA0DED-8403-E314-9957-7268ADEBF5FF}"/>
              </a:ext>
            </a:extLst>
          </p:cNvPr>
          <p:cNvSpPr/>
          <p:nvPr/>
        </p:nvSpPr>
        <p:spPr>
          <a:xfrm rot="5400000">
            <a:off x="2562379" y="5336301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02618B11-0D4C-8F53-566D-547AAEFB2CCB}"/>
              </a:ext>
            </a:extLst>
          </p:cNvPr>
          <p:cNvSpPr/>
          <p:nvPr/>
        </p:nvSpPr>
        <p:spPr>
          <a:xfrm rot="5400000">
            <a:off x="2160764" y="5336301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F096D4FF-3BA2-DE4A-8AF0-D8DAA1E4E33B}"/>
              </a:ext>
            </a:extLst>
          </p:cNvPr>
          <p:cNvSpPr/>
          <p:nvPr/>
        </p:nvSpPr>
        <p:spPr>
          <a:xfrm rot="5400000">
            <a:off x="1764647" y="5336301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450AF6D0-F478-4B1C-1BF6-85FD11DE4C48}"/>
                  </a:ext>
                </a:extLst>
              </p:cNvPr>
              <p:cNvSpPr/>
              <p:nvPr/>
            </p:nvSpPr>
            <p:spPr>
              <a:xfrm>
                <a:off x="3571448" y="4746276"/>
                <a:ext cx="7100479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8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GB" sz="3200" dirty="0">
                    <a:solidFill>
                      <a:prstClr val="black"/>
                    </a:solidFill>
                    <a:latin typeface="Calibri" panose="020F0502020204030204"/>
                  </a:rPr>
                  <a:t>24</a:t>
                </a:r>
                <a:endPara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3200" noProof="0" dirty="0">
                    <a:solidFill>
                      <a:prstClr val="black"/>
                    </a:solidFill>
                    <a:latin typeface="Calibri" panose="020F0502020204030204"/>
                  </a:rPr>
                  <a:t>8</a:t>
                </a: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3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GB" sz="3200" dirty="0">
                    <a:solidFill>
                      <a:prstClr val="black"/>
                    </a:solidFill>
                    <a:latin typeface="Calibri" panose="020F0502020204030204"/>
                  </a:rPr>
                  <a:t>24</a:t>
                </a:r>
                <a:endPara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450AF6D0-F478-4B1C-1BF6-85FD11DE4C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448" y="4746276"/>
                <a:ext cx="7100479" cy="1569660"/>
              </a:xfrm>
              <a:prstGeom prst="rect">
                <a:avLst/>
              </a:prstGeom>
              <a:blipFill>
                <a:blip r:embed="rId5"/>
                <a:stretch>
                  <a:fillRect l="-2232" t="-46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9906FE76-F378-8184-0A68-E6344D646A8B}"/>
              </a:ext>
            </a:extLst>
          </p:cNvPr>
          <p:cNvCxnSpPr/>
          <p:nvPr/>
        </p:nvCxnSpPr>
        <p:spPr>
          <a:xfrm flipV="1">
            <a:off x="5995195" y="2119692"/>
            <a:ext cx="2585123" cy="1082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7" name="Arc 206">
            <a:extLst>
              <a:ext uri="{FF2B5EF4-FFF2-40B4-BE49-F238E27FC236}">
                <a16:creationId xmlns:a16="http://schemas.microsoft.com/office/drawing/2014/main" id="{5AB15849-D71A-3209-0003-9CEDC6D8EF08}"/>
              </a:ext>
            </a:extLst>
          </p:cNvPr>
          <p:cNvSpPr/>
          <p:nvPr/>
        </p:nvSpPr>
        <p:spPr>
          <a:xfrm flipH="1">
            <a:off x="6030267" y="1646670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G Primary Penmanship" panose="02000506000000020003" pitchFamily="2" charset="0"/>
              <a:ea typeface="+mn-ea"/>
              <a:cs typeface="+mn-cs"/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A45C61F5-964D-BD29-64D5-23930A22BD0A}"/>
              </a:ext>
            </a:extLst>
          </p:cNvPr>
          <p:cNvSpPr txBox="1"/>
          <p:nvPr/>
        </p:nvSpPr>
        <p:spPr>
          <a:xfrm>
            <a:off x="5857515" y="2119692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9E7A3904-E061-EC6C-B96B-55C762E15401}"/>
              </a:ext>
            </a:extLst>
          </p:cNvPr>
          <p:cNvSpPr txBox="1"/>
          <p:nvPr/>
        </p:nvSpPr>
        <p:spPr>
          <a:xfrm>
            <a:off x="6465968" y="2126141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46C9E603-F9B7-67FF-1F81-5FFCB18CD825}"/>
              </a:ext>
            </a:extLst>
          </p:cNvPr>
          <p:cNvCxnSpPr/>
          <p:nvPr/>
        </p:nvCxnSpPr>
        <p:spPr>
          <a:xfrm flipV="1">
            <a:off x="6000323" y="3682188"/>
            <a:ext cx="2585123" cy="1082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1" name="Arc 210">
            <a:extLst>
              <a:ext uri="{FF2B5EF4-FFF2-40B4-BE49-F238E27FC236}">
                <a16:creationId xmlns:a16="http://schemas.microsoft.com/office/drawing/2014/main" id="{EBA1C8BC-3806-E392-E8D7-B90C68BCE96E}"/>
              </a:ext>
            </a:extLst>
          </p:cNvPr>
          <p:cNvSpPr/>
          <p:nvPr/>
        </p:nvSpPr>
        <p:spPr>
          <a:xfrm flipH="1">
            <a:off x="6035395" y="3209166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G Primary Penmanship" panose="02000506000000020003" pitchFamily="2" charset="0"/>
              <a:ea typeface="+mn-ea"/>
              <a:cs typeface="+mn-cs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4985C668-3C31-C3F2-3606-02F7557C4401}"/>
              </a:ext>
            </a:extLst>
          </p:cNvPr>
          <p:cNvSpPr txBox="1"/>
          <p:nvPr/>
        </p:nvSpPr>
        <p:spPr>
          <a:xfrm>
            <a:off x="5862643" y="3682188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21F2B7AF-C441-547F-909E-CDE02120715B}"/>
              </a:ext>
            </a:extLst>
          </p:cNvPr>
          <p:cNvSpPr txBox="1"/>
          <p:nvPr/>
        </p:nvSpPr>
        <p:spPr>
          <a:xfrm>
            <a:off x="6471096" y="3688637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" name="Arc 213">
            <a:extLst>
              <a:ext uri="{FF2B5EF4-FFF2-40B4-BE49-F238E27FC236}">
                <a16:creationId xmlns:a16="http://schemas.microsoft.com/office/drawing/2014/main" id="{8B150909-115A-5DB2-C70C-D9B7A73178EB}"/>
              </a:ext>
            </a:extLst>
          </p:cNvPr>
          <p:cNvSpPr/>
          <p:nvPr/>
        </p:nvSpPr>
        <p:spPr>
          <a:xfrm flipH="1">
            <a:off x="6667133" y="3210134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G Primary Penmanship" panose="02000506000000020003" pitchFamily="2" charset="0"/>
              <a:ea typeface="+mn-ea"/>
              <a:cs typeface="+mn-cs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3D52D5B3-EE33-F5D9-9773-CA33042787B1}"/>
              </a:ext>
            </a:extLst>
          </p:cNvPr>
          <p:cNvSpPr txBox="1"/>
          <p:nvPr/>
        </p:nvSpPr>
        <p:spPr>
          <a:xfrm>
            <a:off x="7102833" y="3689605"/>
            <a:ext cx="533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</a:rPr>
              <a:t>16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ED2B14F1-2426-C83A-4506-7F24E2DAAC8E}"/>
              </a:ext>
            </a:extLst>
          </p:cNvPr>
          <p:cNvCxnSpPr/>
          <p:nvPr/>
        </p:nvCxnSpPr>
        <p:spPr>
          <a:xfrm flipV="1">
            <a:off x="5929520" y="5524657"/>
            <a:ext cx="2585123" cy="1082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7" name="Arc 216">
            <a:extLst>
              <a:ext uri="{FF2B5EF4-FFF2-40B4-BE49-F238E27FC236}">
                <a16:creationId xmlns:a16="http://schemas.microsoft.com/office/drawing/2014/main" id="{BF7D062D-1AFF-8F03-A767-C332DC4AB301}"/>
              </a:ext>
            </a:extLst>
          </p:cNvPr>
          <p:cNvSpPr/>
          <p:nvPr/>
        </p:nvSpPr>
        <p:spPr>
          <a:xfrm flipH="1">
            <a:off x="5964592" y="5051635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G Primary Penmanship" panose="02000506000000020003" pitchFamily="2" charset="0"/>
              <a:ea typeface="+mn-ea"/>
              <a:cs typeface="+mn-cs"/>
            </a:endParaRP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8113C8C6-9AD6-F43A-4C59-F117C9066CCE}"/>
              </a:ext>
            </a:extLst>
          </p:cNvPr>
          <p:cNvSpPr txBox="1"/>
          <p:nvPr/>
        </p:nvSpPr>
        <p:spPr>
          <a:xfrm>
            <a:off x="5791840" y="5524657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DF14370A-D21F-0805-5EF5-9EA71BD25D59}"/>
              </a:ext>
            </a:extLst>
          </p:cNvPr>
          <p:cNvSpPr txBox="1"/>
          <p:nvPr/>
        </p:nvSpPr>
        <p:spPr>
          <a:xfrm>
            <a:off x="6400293" y="5531106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Arc 219">
            <a:extLst>
              <a:ext uri="{FF2B5EF4-FFF2-40B4-BE49-F238E27FC236}">
                <a16:creationId xmlns:a16="http://schemas.microsoft.com/office/drawing/2014/main" id="{F78B8343-EA63-65A1-C499-1D1EC34955F8}"/>
              </a:ext>
            </a:extLst>
          </p:cNvPr>
          <p:cNvSpPr/>
          <p:nvPr/>
        </p:nvSpPr>
        <p:spPr>
          <a:xfrm flipH="1">
            <a:off x="6596330" y="5052603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G Primary Penmanship" panose="02000506000000020003" pitchFamily="2" charset="0"/>
              <a:ea typeface="+mn-ea"/>
              <a:cs typeface="+mn-cs"/>
            </a:endParaRP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56F02627-476F-AA54-DBCD-149E8E6F3DCC}"/>
              </a:ext>
            </a:extLst>
          </p:cNvPr>
          <p:cNvSpPr txBox="1"/>
          <p:nvPr/>
        </p:nvSpPr>
        <p:spPr>
          <a:xfrm>
            <a:off x="7032031" y="5532074"/>
            <a:ext cx="510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</a:rPr>
              <a:t>16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Arc 221">
            <a:extLst>
              <a:ext uri="{FF2B5EF4-FFF2-40B4-BE49-F238E27FC236}">
                <a16:creationId xmlns:a16="http://schemas.microsoft.com/office/drawing/2014/main" id="{5DF95565-48F4-A20D-5B27-32A9E1BC8253}"/>
              </a:ext>
            </a:extLst>
          </p:cNvPr>
          <p:cNvSpPr/>
          <p:nvPr/>
        </p:nvSpPr>
        <p:spPr>
          <a:xfrm flipH="1">
            <a:off x="7223388" y="5042297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G Primary Penmanship" panose="02000506000000020003" pitchFamily="2" charset="0"/>
              <a:ea typeface="+mn-ea"/>
              <a:cs typeface="+mn-cs"/>
            </a:endParaRP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3532FDFF-18D3-BA04-487C-73B073D6F411}"/>
              </a:ext>
            </a:extLst>
          </p:cNvPr>
          <p:cNvSpPr txBox="1"/>
          <p:nvPr/>
        </p:nvSpPr>
        <p:spPr>
          <a:xfrm>
            <a:off x="7659088" y="5521768"/>
            <a:ext cx="510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</a:rPr>
              <a:t>24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5386426D-2392-CF3D-8F22-0B2BF72D916E}"/>
              </a:ext>
            </a:extLst>
          </p:cNvPr>
          <p:cNvGrpSpPr/>
          <p:nvPr/>
        </p:nvGrpSpPr>
        <p:grpSpPr>
          <a:xfrm>
            <a:off x="6002919" y="1124938"/>
            <a:ext cx="659577" cy="461665"/>
            <a:chOff x="5413577" y="510800"/>
            <a:chExt cx="659577" cy="461665"/>
          </a:xfrm>
        </p:grpSpPr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6A648FF9-E1DB-A8D0-C47F-F929C3F15DD7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A035AE2B-15D9-D236-1F19-243AB88579BC}"/>
                </a:ext>
              </a:extLst>
            </p:cNvPr>
            <p:cNvSpPr txBox="1"/>
            <p:nvPr/>
          </p:nvSpPr>
          <p:spPr>
            <a:xfrm>
              <a:off x="5545940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94D3B669-805C-DF8C-90EB-8B500CC27DEC}"/>
              </a:ext>
            </a:extLst>
          </p:cNvPr>
          <p:cNvGrpSpPr/>
          <p:nvPr/>
        </p:nvGrpSpPr>
        <p:grpSpPr>
          <a:xfrm>
            <a:off x="5994109" y="2704456"/>
            <a:ext cx="659577" cy="461665"/>
            <a:chOff x="5413577" y="510800"/>
            <a:chExt cx="659577" cy="461665"/>
          </a:xfrm>
        </p:grpSpPr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D69850E2-AA53-735E-77AF-41F52036E7CF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CD905D07-65DB-4156-6E30-B57F5050EF38}"/>
                </a:ext>
              </a:extLst>
            </p:cNvPr>
            <p:cNvSpPr txBox="1"/>
            <p:nvPr/>
          </p:nvSpPr>
          <p:spPr>
            <a:xfrm>
              <a:off x="5545940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7B93CECC-EC84-DDD0-81E2-179713065E0B}"/>
              </a:ext>
            </a:extLst>
          </p:cNvPr>
          <p:cNvGrpSpPr/>
          <p:nvPr/>
        </p:nvGrpSpPr>
        <p:grpSpPr>
          <a:xfrm>
            <a:off x="6626338" y="2704268"/>
            <a:ext cx="659577" cy="461665"/>
            <a:chOff x="5413577" y="510800"/>
            <a:chExt cx="659577" cy="461665"/>
          </a:xfrm>
        </p:grpSpPr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B3B18814-BD06-408E-E380-B9FF45489B5F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E07CD7A7-8D65-A5CD-DC82-0023AE1A1D0F}"/>
                </a:ext>
              </a:extLst>
            </p:cNvPr>
            <p:cNvSpPr txBox="1"/>
            <p:nvPr/>
          </p:nvSpPr>
          <p:spPr>
            <a:xfrm>
              <a:off x="5545940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AC0CC7E6-D197-50FC-6AFC-246402F79703}"/>
              </a:ext>
            </a:extLst>
          </p:cNvPr>
          <p:cNvGrpSpPr/>
          <p:nvPr/>
        </p:nvGrpSpPr>
        <p:grpSpPr>
          <a:xfrm>
            <a:off x="5967215" y="4493296"/>
            <a:ext cx="659577" cy="461665"/>
            <a:chOff x="5413577" y="510800"/>
            <a:chExt cx="659577" cy="461665"/>
          </a:xfrm>
        </p:grpSpPr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EF16D6E9-5CD7-DC84-B171-75BE990F78C6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D37D74B6-0675-0395-40DD-A64E32FF2771}"/>
                </a:ext>
              </a:extLst>
            </p:cNvPr>
            <p:cNvSpPr txBox="1"/>
            <p:nvPr/>
          </p:nvSpPr>
          <p:spPr>
            <a:xfrm>
              <a:off x="5545940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A0BC96DB-4D99-F2CD-D634-D8F0F3DFEF8B}"/>
              </a:ext>
            </a:extLst>
          </p:cNvPr>
          <p:cNvGrpSpPr/>
          <p:nvPr/>
        </p:nvGrpSpPr>
        <p:grpSpPr>
          <a:xfrm>
            <a:off x="6612457" y="4493296"/>
            <a:ext cx="659577" cy="461665"/>
            <a:chOff x="5413577" y="510800"/>
            <a:chExt cx="659577" cy="461665"/>
          </a:xfrm>
        </p:grpSpPr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F7300330-B80D-E6E7-92DE-65211B938DAE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DEE1FE93-30B6-EACA-BAD9-52FDC3EEABF5}"/>
                </a:ext>
              </a:extLst>
            </p:cNvPr>
            <p:cNvSpPr txBox="1"/>
            <p:nvPr/>
          </p:nvSpPr>
          <p:spPr>
            <a:xfrm>
              <a:off x="5545940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E9464801-B3BC-5F64-1357-377849B09476}"/>
              </a:ext>
            </a:extLst>
          </p:cNvPr>
          <p:cNvGrpSpPr/>
          <p:nvPr/>
        </p:nvGrpSpPr>
        <p:grpSpPr>
          <a:xfrm>
            <a:off x="7258153" y="4493295"/>
            <a:ext cx="659577" cy="461665"/>
            <a:chOff x="5413577" y="510800"/>
            <a:chExt cx="659577" cy="461665"/>
          </a:xfrm>
        </p:grpSpPr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7DBD6088-DB0F-201A-2C7D-8AEDDA37464B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590AD484-F903-16C2-A3DC-C6F67EDDF309}"/>
                </a:ext>
              </a:extLst>
            </p:cNvPr>
            <p:cNvSpPr txBox="1"/>
            <p:nvPr/>
          </p:nvSpPr>
          <p:spPr>
            <a:xfrm>
              <a:off x="5545940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</p:grpSp>
      <p:sp>
        <p:nvSpPr>
          <p:cNvPr id="242" name="Oval 241">
            <a:extLst>
              <a:ext uri="{FF2B5EF4-FFF2-40B4-BE49-F238E27FC236}">
                <a16:creationId xmlns:a16="http://schemas.microsoft.com/office/drawing/2014/main" id="{DCDFEC44-3D95-B9BC-800B-41CDEBDE318B}"/>
              </a:ext>
            </a:extLst>
          </p:cNvPr>
          <p:cNvSpPr/>
          <p:nvPr/>
        </p:nvSpPr>
        <p:spPr>
          <a:xfrm rot="5400000">
            <a:off x="3015471" y="1871495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Oval 242">
            <a:extLst>
              <a:ext uri="{FF2B5EF4-FFF2-40B4-BE49-F238E27FC236}">
                <a16:creationId xmlns:a16="http://schemas.microsoft.com/office/drawing/2014/main" id="{095D07C7-7C57-C259-46EE-455D48CC5151}"/>
              </a:ext>
            </a:extLst>
          </p:cNvPr>
          <p:cNvSpPr/>
          <p:nvPr/>
        </p:nvSpPr>
        <p:spPr>
          <a:xfrm rot="5400000">
            <a:off x="2999854" y="2904843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56618B16-D484-E0FF-A560-16B26C797BC0}"/>
              </a:ext>
            </a:extLst>
          </p:cNvPr>
          <p:cNvSpPr/>
          <p:nvPr/>
        </p:nvSpPr>
        <p:spPr>
          <a:xfrm rot="5400000">
            <a:off x="2999148" y="3313375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60CA6523-905F-6D42-D9CC-067A904E6F07}"/>
              </a:ext>
            </a:extLst>
          </p:cNvPr>
          <p:cNvSpPr/>
          <p:nvPr/>
        </p:nvSpPr>
        <p:spPr>
          <a:xfrm rot="5400000">
            <a:off x="2977250" y="4516339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F9A591EC-019F-1CA8-4F67-52EBA7FC5A1E}"/>
              </a:ext>
            </a:extLst>
          </p:cNvPr>
          <p:cNvSpPr/>
          <p:nvPr/>
        </p:nvSpPr>
        <p:spPr>
          <a:xfrm rot="5400000">
            <a:off x="2974618" y="4927281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84649698-9C5E-868B-6F45-65577EDC69FE}"/>
              </a:ext>
            </a:extLst>
          </p:cNvPr>
          <p:cNvSpPr/>
          <p:nvPr/>
        </p:nvSpPr>
        <p:spPr>
          <a:xfrm rot="5400000">
            <a:off x="2972299" y="5336301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38E0121-4F8F-0929-4D04-145829191931}"/>
              </a:ext>
            </a:extLst>
          </p:cNvPr>
          <p:cNvSpPr/>
          <p:nvPr/>
        </p:nvSpPr>
        <p:spPr>
          <a:xfrm rot="5400000">
            <a:off x="1029848" y="1871495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E1C0BC6-378B-EA82-1EEA-806C744544C2}"/>
              </a:ext>
            </a:extLst>
          </p:cNvPr>
          <p:cNvSpPr/>
          <p:nvPr/>
        </p:nvSpPr>
        <p:spPr>
          <a:xfrm rot="5400000">
            <a:off x="628233" y="1871495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68F887-D69C-0DFD-68E2-28EC2CC3A7E6}"/>
              </a:ext>
            </a:extLst>
          </p:cNvPr>
          <p:cNvSpPr/>
          <p:nvPr/>
        </p:nvSpPr>
        <p:spPr>
          <a:xfrm rot="5400000">
            <a:off x="232116" y="1871495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ED5ED5A-C20E-D5DD-1979-5C16A218277D}"/>
              </a:ext>
            </a:extLst>
          </p:cNvPr>
          <p:cNvSpPr/>
          <p:nvPr/>
        </p:nvSpPr>
        <p:spPr>
          <a:xfrm rot="5400000">
            <a:off x="1431462" y="1871495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6C2633-1D8D-3053-E1B7-9645068603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43CA325-2CD5-EAA6-11BF-42F0A8248741}"/>
              </a:ext>
            </a:extLst>
          </p:cNvPr>
          <p:cNvSpPr/>
          <p:nvPr/>
        </p:nvSpPr>
        <p:spPr>
          <a:xfrm rot="5400000">
            <a:off x="997399" y="2904843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035DECE-0B4E-BE0C-CD14-DC171321693D}"/>
              </a:ext>
            </a:extLst>
          </p:cNvPr>
          <p:cNvSpPr/>
          <p:nvPr/>
        </p:nvSpPr>
        <p:spPr>
          <a:xfrm rot="5400000">
            <a:off x="595784" y="2904843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8A396F9-40AD-7B1A-5721-C61B7D769A28}"/>
              </a:ext>
            </a:extLst>
          </p:cNvPr>
          <p:cNvSpPr/>
          <p:nvPr/>
        </p:nvSpPr>
        <p:spPr>
          <a:xfrm rot="5400000">
            <a:off x="199667" y="2904843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8D38E3A-5F50-BC1A-5F4E-BFFFFB297FD3}"/>
              </a:ext>
            </a:extLst>
          </p:cNvPr>
          <p:cNvSpPr/>
          <p:nvPr/>
        </p:nvSpPr>
        <p:spPr>
          <a:xfrm rot="5400000">
            <a:off x="996693" y="3315785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B4EA58A-7BC9-7AE7-4D2F-81D92ABE6B5D}"/>
              </a:ext>
            </a:extLst>
          </p:cNvPr>
          <p:cNvSpPr/>
          <p:nvPr/>
        </p:nvSpPr>
        <p:spPr>
          <a:xfrm rot="5400000">
            <a:off x="595078" y="3315785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5FB7262-0892-2AB1-0568-40F7DAFB3698}"/>
              </a:ext>
            </a:extLst>
          </p:cNvPr>
          <p:cNvSpPr/>
          <p:nvPr/>
        </p:nvSpPr>
        <p:spPr>
          <a:xfrm rot="5400000">
            <a:off x="198961" y="3315785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E2849BC-D389-0780-4AA7-E3F66283DF82}"/>
              </a:ext>
            </a:extLst>
          </p:cNvPr>
          <p:cNvSpPr/>
          <p:nvPr/>
        </p:nvSpPr>
        <p:spPr>
          <a:xfrm rot="5400000">
            <a:off x="1399014" y="2904843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102668C-8D7E-3830-3D2F-70BA166B0855}"/>
              </a:ext>
            </a:extLst>
          </p:cNvPr>
          <p:cNvSpPr/>
          <p:nvPr/>
        </p:nvSpPr>
        <p:spPr>
          <a:xfrm rot="5400000">
            <a:off x="1398308" y="3313375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AE3DE9B-5914-B434-6BA1-1DA61CF3550E}"/>
              </a:ext>
            </a:extLst>
          </p:cNvPr>
          <p:cNvSpPr/>
          <p:nvPr/>
        </p:nvSpPr>
        <p:spPr>
          <a:xfrm rot="5400000">
            <a:off x="956526" y="4516339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A0AED7A-2042-8F33-707B-08BB5E85B1F5}"/>
              </a:ext>
            </a:extLst>
          </p:cNvPr>
          <p:cNvSpPr/>
          <p:nvPr/>
        </p:nvSpPr>
        <p:spPr>
          <a:xfrm rot="5400000">
            <a:off x="554911" y="4516339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EF87CF-8BFC-B820-BE69-A7E8DF4E3125}"/>
              </a:ext>
            </a:extLst>
          </p:cNvPr>
          <p:cNvSpPr/>
          <p:nvPr/>
        </p:nvSpPr>
        <p:spPr>
          <a:xfrm rot="5400000">
            <a:off x="158794" y="4516339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D74AD0B-E76E-EA4A-8C55-57A526CF01FA}"/>
              </a:ext>
            </a:extLst>
          </p:cNvPr>
          <p:cNvSpPr/>
          <p:nvPr/>
        </p:nvSpPr>
        <p:spPr>
          <a:xfrm rot="5400000">
            <a:off x="955820" y="4927281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B2D457D-389B-4608-7D96-10F2B9583C1E}"/>
              </a:ext>
            </a:extLst>
          </p:cNvPr>
          <p:cNvSpPr/>
          <p:nvPr/>
        </p:nvSpPr>
        <p:spPr>
          <a:xfrm rot="5400000">
            <a:off x="554205" y="4927281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74DEBDE-5387-0A61-AFEC-8F118F87F4BF}"/>
              </a:ext>
            </a:extLst>
          </p:cNvPr>
          <p:cNvSpPr/>
          <p:nvPr/>
        </p:nvSpPr>
        <p:spPr>
          <a:xfrm rot="5400000">
            <a:off x="158088" y="4927281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93E2E7-B9EB-6047-B2F4-C94450D46E8B}"/>
              </a:ext>
            </a:extLst>
          </p:cNvPr>
          <p:cNvSpPr/>
          <p:nvPr/>
        </p:nvSpPr>
        <p:spPr>
          <a:xfrm rot="5400000">
            <a:off x="954356" y="5336301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65EA082-AF32-C00C-0403-69AA2EBE3511}"/>
              </a:ext>
            </a:extLst>
          </p:cNvPr>
          <p:cNvSpPr/>
          <p:nvPr/>
        </p:nvSpPr>
        <p:spPr>
          <a:xfrm rot="5400000">
            <a:off x="552741" y="5336301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7276B03-9D22-698B-1157-FB845B467FE3}"/>
              </a:ext>
            </a:extLst>
          </p:cNvPr>
          <p:cNvSpPr/>
          <p:nvPr/>
        </p:nvSpPr>
        <p:spPr>
          <a:xfrm rot="5400000">
            <a:off x="156624" y="5336301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D112962-180C-827B-8216-C7048AEBF2A7}"/>
              </a:ext>
            </a:extLst>
          </p:cNvPr>
          <p:cNvSpPr/>
          <p:nvPr/>
        </p:nvSpPr>
        <p:spPr>
          <a:xfrm rot="5400000">
            <a:off x="1369227" y="4516339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89C3260-B6EC-7A44-3360-DBA8C8F0DEFE}"/>
              </a:ext>
            </a:extLst>
          </p:cNvPr>
          <p:cNvSpPr/>
          <p:nvPr/>
        </p:nvSpPr>
        <p:spPr>
          <a:xfrm rot="5400000">
            <a:off x="1366595" y="4927281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AE30BA9-1ED2-C074-5F93-1777B307E133}"/>
              </a:ext>
            </a:extLst>
          </p:cNvPr>
          <p:cNvSpPr/>
          <p:nvPr/>
        </p:nvSpPr>
        <p:spPr>
          <a:xfrm rot="5400000">
            <a:off x="1364276" y="5336301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53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/>
      <p:bldP spid="207" grpId="0" animBg="1"/>
      <p:bldP spid="208" grpId="0"/>
      <p:bldP spid="209" grpId="0"/>
      <p:bldP spid="211" grpId="0" animBg="1"/>
      <p:bldP spid="212" grpId="0"/>
      <p:bldP spid="213" grpId="0"/>
      <p:bldP spid="214" grpId="0" animBg="1"/>
      <p:bldP spid="215" grpId="0"/>
      <p:bldP spid="217" grpId="0" animBg="1"/>
      <p:bldP spid="218" grpId="0"/>
      <p:bldP spid="219" grpId="0"/>
      <p:bldP spid="220" grpId="0" animBg="1"/>
      <p:bldP spid="221" grpId="0"/>
      <p:bldP spid="222" grpId="0" animBg="1"/>
      <p:bldP spid="223" grpId="0"/>
      <p:bldP spid="243" grpId="0" animBg="1"/>
      <p:bldP spid="244" grpId="0" animBg="1"/>
      <p:bldP spid="245" grpId="0" animBg="1"/>
      <p:bldP spid="246" grpId="0" animBg="1"/>
      <p:bldP spid="247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726CBB4-F18A-6F41-D3D0-439E48CF20E0}"/>
                  </a:ext>
                </a:extLst>
              </p:cNvPr>
              <p:cNvSpPr/>
              <p:nvPr/>
            </p:nvSpPr>
            <p:spPr>
              <a:xfrm>
                <a:off x="2937549" y="4636560"/>
                <a:ext cx="260840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726CBB4-F18A-6F41-D3D0-439E48CF20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7549" y="4636560"/>
                <a:ext cx="2608406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45C11C1-7865-9C5C-07E2-83E59342D9B4}"/>
                  </a:ext>
                </a:extLst>
              </p:cNvPr>
              <p:cNvSpPr/>
              <p:nvPr/>
            </p:nvSpPr>
            <p:spPr>
              <a:xfrm>
                <a:off x="2265160" y="3704525"/>
                <a:ext cx="382508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          +</m:t>
                    </m:r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45C11C1-7865-9C5C-07E2-83E59342D9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160" y="3704525"/>
                <a:ext cx="3825086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364EE24A-137B-A9FA-B5A3-885C85B07308}"/>
              </a:ext>
            </a:extLst>
          </p:cNvPr>
          <p:cNvSpPr/>
          <p:nvPr/>
        </p:nvSpPr>
        <p:spPr>
          <a:xfrm>
            <a:off x="2265160" y="3730325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0C6D1B-2AD7-3AE0-322E-253955C5F5F1}"/>
              </a:ext>
            </a:extLst>
          </p:cNvPr>
          <p:cNvSpPr/>
          <p:nvPr/>
        </p:nvSpPr>
        <p:spPr>
          <a:xfrm>
            <a:off x="4127726" y="4661243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0A125C-0A1E-AFB8-7E09-EF5ED55DFC0C}"/>
              </a:ext>
            </a:extLst>
          </p:cNvPr>
          <p:cNvSpPr/>
          <p:nvPr/>
        </p:nvSpPr>
        <p:spPr>
          <a:xfrm>
            <a:off x="2922802" y="4661243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65C964-534F-363E-4FCE-3F951D4740CB}"/>
              </a:ext>
            </a:extLst>
          </p:cNvPr>
          <p:cNvSpPr/>
          <p:nvPr/>
        </p:nvSpPr>
        <p:spPr>
          <a:xfrm>
            <a:off x="4694906" y="3730325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6B035E-EC97-B290-11BD-B8A8551A30FF}"/>
              </a:ext>
            </a:extLst>
          </p:cNvPr>
          <p:cNvSpPr/>
          <p:nvPr/>
        </p:nvSpPr>
        <p:spPr>
          <a:xfrm>
            <a:off x="3475432" y="3730325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558E7E-BCF7-F95E-49D3-613412D579D3}"/>
              </a:ext>
            </a:extLst>
          </p:cNvPr>
          <p:cNvSpPr txBox="1"/>
          <p:nvPr/>
        </p:nvSpPr>
        <p:spPr>
          <a:xfrm>
            <a:off x="2441811" y="371101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5881AE-AAD7-F74D-7A19-A6E049C39968}"/>
              </a:ext>
            </a:extLst>
          </p:cNvPr>
          <p:cNvSpPr/>
          <p:nvPr/>
        </p:nvSpPr>
        <p:spPr>
          <a:xfrm>
            <a:off x="5355879" y="4661243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AA19BF-0C03-CCFE-DF8D-C087599967C2}"/>
              </a:ext>
            </a:extLst>
          </p:cNvPr>
          <p:cNvSpPr/>
          <p:nvPr/>
        </p:nvSpPr>
        <p:spPr>
          <a:xfrm>
            <a:off x="5987517" y="3730325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314618-F351-8FF6-DC93-5E53E4A7C516}"/>
              </a:ext>
            </a:extLst>
          </p:cNvPr>
          <p:cNvSpPr txBox="1"/>
          <p:nvPr/>
        </p:nvSpPr>
        <p:spPr>
          <a:xfrm>
            <a:off x="4316649" y="4641936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D524F6-8AC4-873A-8174-3BE5FC2323AA}"/>
              </a:ext>
            </a:extLst>
          </p:cNvPr>
          <p:cNvSpPr txBox="1"/>
          <p:nvPr/>
        </p:nvSpPr>
        <p:spPr>
          <a:xfrm>
            <a:off x="4868484" y="371101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CAE2D6-DB51-0AE3-827D-A703D1DE3947}"/>
              </a:ext>
            </a:extLst>
          </p:cNvPr>
          <p:cNvSpPr txBox="1"/>
          <p:nvPr/>
        </p:nvSpPr>
        <p:spPr>
          <a:xfrm>
            <a:off x="3663607" y="371101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4D10F1-F3FE-F563-BD61-5C233BEB1DFC}"/>
              </a:ext>
            </a:extLst>
          </p:cNvPr>
          <p:cNvSpPr txBox="1"/>
          <p:nvPr/>
        </p:nvSpPr>
        <p:spPr>
          <a:xfrm>
            <a:off x="3084233" y="4641936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4518A4-AF47-D990-1E1C-55DDB16426DD}"/>
              </a:ext>
            </a:extLst>
          </p:cNvPr>
          <p:cNvSpPr txBox="1"/>
          <p:nvPr/>
        </p:nvSpPr>
        <p:spPr>
          <a:xfrm>
            <a:off x="6040811" y="371101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24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68E252-6C90-CAC7-8E93-9D8A829F6956}"/>
              </a:ext>
            </a:extLst>
          </p:cNvPr>
          <p:cNvSpPr txBox="1"/>
          <p:nvPr/>
        </p:nvSpPr>
        <p:spPr>
          <a:xfrm>
            <a:off x="5428944" y="4641936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24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D3B4CD-3F39-FD0B-3E22-96994E43F791}"/>
              </a:ext>
            </a:extLst>
          </p:cNvPr>
          <p:cNvSpPr/>
          <p:nvPr/>
        </p:nvSpPr>
        <p:spPr>
          <a:xfrm>
            <a:off x="1174326" y="2998131"/>
            <a:ext cx="69010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are ____ equal groups with ____ in each group.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B42FC6-DFD9-6109-95B0-0B3174B6A533}"/>
              </a:ext>
            </a:extLst>
          </p:cNvPr>
          <p:cNvSpPr txBox="1"/>
          <p:nvPr/>
        </p:nvSpPr>
        <p:spPr>
          <a:xfrm>
            <a:off x="2640365" y="2910461"/>
            <a:ext cx="61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9207B3-60C9-DD2E-D939-F30884EA3B35}"/>
              </a:ext>
            </a:extLst>
          </p:cNvPr>
          <p:cNvSpPr txBox="1"/>
          <p:nvPr/>
        </p:nvSpPr>
        <p:spPr>
          <a:xfrm>
            <a:off x="5621784" y="2896652"/>
            <a:ext cx="61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93D389C-F57B-B699-AD7F-CC5B90F556C3}"/>
                  </a:ext>
                </a:extLst>
              </p:cNvPr>
              <p:cNvSpPr/>
              <p:nvPr/>
            </p:nvSpPr>
            <p:spPr>
              <a:xfrm>
                <a:off x="2937091" y="5410438"/>
                <a:ext cx="260840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93D389C-F57B-B699-AD7F-CC5B90F556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7091" y="5410438"/>
                <a:ext cx="2608406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C6E89273-5F24-6019-1D8F-F52084D16ECF}"/>
              </a:ext>
            </a:extLst>
          </p:cNvPr>
          <p:cNvSpPr/>
          <p:nvPr/>
        </p:nvSpPr>
        <p:spPr>
          <a:xfrm>
            <a:off x="4127268" y="5435121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B850481-D082-FD8C-1951-4B17637F282E}"/>
              </a:ext>
            </a:extLst>
          </p:cNvPr>
          <p:cNvSpPr/>
          <p:nvPr/>
        </p:nvSpPr>
        <p:spPr>
          <a:xfrm>
            <a:off x="2922344" y="5435121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E8B28B-FA78-C004-D7EE-CE307BC47966}"/>
              </a:ext>
            </a:extLst>
          </p:cNvPr>
          <p:cNvSpPr/>
          <p:nvPr/>
        </p:nvSpPr>
        <p:spPr>
          <a:xfrm>
            <a:off x="5355421" y="5435121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B36C7E-5B06-4626-31B5-5114C27FB2AC}"/>
              </a:ext>
            </a:extLst>
          </p:cNvPr>
          <p:cNvSpPr txBox="1"/>
          <p:nvPr/>
        </p:nvSpPr>
        <p:spPr>
          <a:xfrm>
            <a:off x="4316191" y="541581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06102B-B556-C675-B587-68EE642A2710}"/>
              </a:ext>
            </a:extLst>
          </p:cNvPr>
          <p:cNvSpPr txBox="1"/>
          <p:nvPr/>
        </p:nvSpPr>
        <p:spPr>
          <a:xfrm>
            <a:off x="3083775" y="541581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A7D2CEA-A4CF-2E57-90CE-99705F19A462}"/>
              </a:ext>
            </a:extLst>
          </p:cNvPr>
          <p:cNvSpPr txBox="1"/>
          <p:nvPr/>
        </p:nvSpPr>
        <p:spPr>
          <a:xfrm>
            <a:off x="5428944" y="541581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24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B0EEEAC-82B6-B709-4678-F3D6F08BB4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8062661-A758-FDE7-0159-54188EA432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7901" y="381111"/>
            <a:ext cx="1959686" cy="195968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49BA036-1F9A-0F1D-298A-AA7804F8E7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7293" y="381111"/>
            <a:ext cx="1959686" cy="195968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8507543-85A1-16A5-E78E-F6078B8683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6685" y="381111"/>
            <a:ext cx="1959686" cy="195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6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8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CB1CD1F1-5E21-F5B5-FBE2-7BA22C9BD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03483"/>
              </p:ext>
            </p:extLst>
          </p:nvPr>
        </p:nvGraphicFramePr>
        <p:xfrm>
          <a:off x="484225" y="1706910"/>
          <a:ext cx="7993626" cy="4233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6813">
                  <a:extLst>
                    <a:ext uri="{9D8B030D-6E8A-4147-A177-3AD203B41FA5}">
                      <a16:colId xmlns:a16="http://schemas.microsoft.com/office/drawing/2014/main" val="297541662"/>
                    </a:ext>
                  </a:extLst>
                </a:gridCol>
                <a:gridCol w="3996813">
                  <a:extLst>
                    <a:ext uri="{9D8B030D-6E8A-4147-A177-3AD203B41FA5}">
                      <a16:colId xmlns:a16="http://schemas.microsoft.com/office/drawing/2014/main" val="2378225381"/>
                    </a:ext>
                  </a:extLst>
                </a:gridCol>
              </a:tblGrid>
              <a:tr h="211675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658367"/>
                  </a:ext>
                </a:extLst>
              </a:tr>
              <a:tr h="211675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2557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EBC374C-6354-4BD3-F820-920FFD71398E}"/>
                  </a:ext>
                </a:extLst>
              </p:cNvPr>
              <p:cNvSpPr/>
              <p:nvPr/>
            </p:nvSpPr>
            <p:spPr>
              <a:xfrm>
                <a:off x="605478" y="2684897"/>
                <a:ext cx="374351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GB" sz="24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</a:t>
                </a: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EBC374C-6354-4BD3-F820-920FFD7139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478" y="2684897"/>
                <a:ext cx="3743512" cy="461665"/>
              </a:xfrm>
              <a:prstGeom prst="rect">
                <a:avLst/>
              </a:prstGeom>
              <a:blipFill>
                <a:blip r:embed="rId5"/>
                <a:stretch>
                  <a:fillRect l="-2443" t="-10526" r="-1629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D0418BD6-18FB-A085-8F6B-FADF6E0F5AF0}"/>
              </a:ext>
            </a:extLst>
          </p:cNvPr>
          <p:cNvSpPr txBox="1"/>
          <p:nvPr/>
        </p:nvSpPr>
        <p:spPr>
          <a:xfrm>
            <a:off x="855855" y="2642869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0F8B57-2A9B-8245-DE27-73062574CD25}"/>
              </a:ext>
            </a:extLst>
          </p:cNvPr>
          <p:cNvSpPr txBox="1"/>
          <p:nvPr/>
        </p:nvSpPr>
        <p:spPr>
          <a:xfrm>
            <a:off x="1807177" y="2642869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5B81ED9-4A82-E37B-B217-48FB72B9670C}"/>
              </a:ext>
            </a:extLst>
          </p:cNvPr>
          <p:cNvSpPr txBox="1"/>
          <p:nvPr/>
        </p:nvSpPr>
        <p:spPr>
          <a:xfrm>
            <a:off x="2758499" y="2642869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CBB1D47-35B0-0244-F805-EAE2E65346FB}"/>
              </a:ext>
            </a:extLst>
          </p:cNvPr>
          <p:cNvSpPr txBox="1"/>
          <p:nvPr/>
        </p:nvSpPr>
        <p:spPr>
          <a:xfrm>
            <a:off x="3709822" y="2642869"/>
            <a:ext cx="51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24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9472E27-C5AC-47FF-FF24-3E67D01A1264}"/>
              </a:ext>
            </a:extLst>
          </p:cNvPr>
          <p:cNvSpPr/>
          <p:nvPr/>
        </p:nvSpPr>
        <p:spPr>
          <a:xfrm>
            <a:off x="1161788" y="1820096"/>
            <a:ext cx="288087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dirty="0"/>
              <a:t>Addition Sentence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C994BAA-01EA-D6F0-ABC7-D77E09A109CE}"/>
              </a:ext>
            </a:extLst>
          </p:cNvPr>
          <p:cNvSpPr/>
          <p:nvPr/>
        </p:nvSpPr>
        <p:spPr>
          <a:xfrm>
            <a:off x="3889651" y="3592886"/>
            <a:ext cx="1182774" cy="619392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>
              <a:solidFill>
                <a:schemeClr val="tx1"/>
              </a:solidFill>
            </a:endParaRPr>
          </a:p>
          <a:p>
            <a:pPr algn="ctr"/>
            <a:endParaRPr lang="en-GB" sz="2000" dirty="0">
              <a:solidFill>
                <a:schemeClr val="tx1"/>
              </a:solidFill>
            </a:endParaRPr>
          </a:p>
          <a:p>
            <a:pPr algn="ctr"/>
            <a:r>
              <a:rPr lang="en-GB" sz="2000" dirty="0">
                <a:solidFill>
                  <a:schemeClr val="tx1"/>
                </a:solidFill>
              </a:rPr>
              <a:t>3 x 8 = 24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</a:rPr>
              <a:t>8 x 3 = 24</a:t>
            </a:r>
          </a:p>
          <a:p>
            <a:pPr algn="ctr"/>
            <a:endParaRPr lang="en-GB" sz="2000" dirty="0">
              <a:solidFill>
                <a:schemeClr val="tx1"/>
              </a:solidFill>
            </a:endParaRPr>
          </a:p>
          <a:p>
            <a:pPr algn="ctr"/>
            <a:endParaRPr lang="en-GB" sz="2000" dirty="0">
              <a:solidFill>
                <a:schemeClr val="tx1"/>
              </a:solidFill>
            </a:endParaRPr>
          </a:p>
        </p:txBody>
      </p: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F16916F3-8932-AFA6-5608-FA4DEBEF5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858220"/>
              </p:ext>
            </p:extLst>
          </p:nvPr>
        </p:nvGraphicFramePr>
        <p:xfrm>
          <a:off x="5180150" y="2613123"/>
          <a:ext cx="2818110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370">
                  <a:extLst>
                    <a:ext uri="{9D8B030D-6E8A-4147-A177-3AD203B41FA5}">
                      <a16:colId xmlns:a16="http://schemas.microsoft.com/office/drawing/2014/main" val="2294081951"/>
                    </a:ext>
                  </a:extLst>
                </a:gridCol>
                <a:gridCol w="939370">
                  <a:extLst>
                    <a:ext uri="{9D8B030D-6E8A-4147-A177-3AD203B41FA5}">
                      <a16:colId xmlns:a16="http://schemas.microsoft.com/office/drawing/2014/main" val="72847288"/>
                    </a:ext>
                  </a:extLst>
                </a:gridCol>
                <a:gridCol w="939370">
                  <a:extLst>
                    <a:ext uri="{9D8B030D-6E8A-4147-A177-3AD203B41FA5}">
                      <a16:colId xmlns:a16="http://schemas.microsoft.com/office/drawing/2014/main" val="565892264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0000"/>
                          </a:solidFill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6632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006265"/>
                  </a:ext>
                </a:extLst>
              </a:tr>
            </a:tbl>
          </a:graphicData>
        </a:graphic>
      </p:graphicFrame>
      <p:sp>
        <p:nvSpPr>
          <p:cNvPr id="48" name="Rectangle 47">
            <a:extLst>
              <a:ext uri="{FF2B5EF4-FFF2-40B4-BE49-F238E27FC236}">
                <a16:creationId xmlns:a16="http://schemas.microsoft.com/office/drawing/2014/main" id="{B2E4BD81-80C1-6CBF-2BD8-12AAF5C5D1D6}"/>
              </a:ext>
            </a:extLst>
          </p:cNvPr>
          <p:cNvSpPr/>
          <p:nvPr/>
        </p:nvSpPr>
        <p:spPr>
          <a:xfrm>
            <a:off x="5101333" y="1838306"/>
            <a:ext cx="288087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dirty="0"/>
              <a:t>Complete Bar Model</a:t>
            </a: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B0154DF1-D5D2-2619-DBF0-4A195C5556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44302"/>
              </p:ext>
            </p:extLst>
          </p:nvPr>
        </p:nvGraphicFramePr>
        <p:xfrm>
          <a:off x="5182956" y="2613123"/>
          <a:ext cx="2818110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370">
                  <a:extLst>
                    <a:ext uri="{9D8B030D-6E8A-4147-A177-3AD203B41FA5}">
                      <a16:colId xmlns:a16="http://schemas.microsoft.com/office/drawing/2014/main" val="2294081951"/>
                    </a:ext>
                  </a:extLst>
                </a:gridCol>
                <a:gridCol w="939370">
                  <a:extLst>
                    <a:ext uri="{9D8B030D-6E8A-4147-A177-3AD203B41FA5}">
                      <a16:colId xmlns:a16="http://schemas.microsoft.com/office/drawing/2014/main" val="72847288"/>
                    </a:ext>
                  </a:extLst>
                </a:gridCol>
                <a:gridCol w="939370">
                  <a:extLst>
                    <a:ext uri="{9D8B030D-6E8A-4147-A177-3AD203B41FA5}">
                      <a16:colId xmlns:a16="http://schemas.microsoft.com/office/drawing/2014/main" val="565892264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0000"/>
                          </a:solidFill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6632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006265"/>
                  </a:ext>
                </a:extLst>
              </a:tr>
            </a:tbl>
          </a:graphicData>
        </a:graphic>
      </p:graphicFrame>
      <p:sp>
        <p:nvSpPr>
          <p:cNvPr id="51" name="TextBox 50">
            <a:extLst>
              <a:ext uri="{FF2B5EF4-FFF2-40B4-BE49-F238E27FC236}">
                <a16:creationId xmlns:a16="http://schemas.microsoft.com/office/drawing/2014/main" id="{155AE933-82B7-E66B-FD16-E66B1BD494B0}"/>
              </a:ext>
            </a:extLst>
          </p:cNvPr>
          <p:cNvSpPr txBox="1"/>
          <p:nvPr/>
        </p:nvSpPr>
        <p:spPr>
          <a:xfrm>
            <a:off x="1369312" y="3893319"/>
            <a:ext cx="24658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Draw 3 by 8 array</a:t>
            </a:r>
            <a:endParaRPr lang="en-GB" sz="24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4B43D76-E71D-2EF4-7536-ACF5F85F89DE}"/>
              </a:ext>
            </a:extLst>
          </p:cNvPr>
          <p:cNvSpPr txBox="1"/>
          <p:nvPr/>
        </p:nvSpPr>
        <p:spPr>
          <a:xfrm>
            <a:off x="5045170" y="3837569"/>
            <a:ext cx="34599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John plants </a:t>
            </a:r>
            <a:r>
              <a:rPr lang="en-US" b="1" dirty="0"/>
              <a:t>3 pots </a:t>
            </a:r>
            <a:r>
              <a:rPr lang="en-US" dirty="0"/>
              <a:t>of flowers with </a:t>
            </a:r>
          </a:p>
          <a:p>
            <a:pPr algn="ctr"/>
            <a:r>
              <a:rPr lang="en-US" b="1" dirty="0"/>
              <a:t>8 flowers </a:t>
            </a:r>
            <a:r>
              <a:rPr lang="en-US" dirty="0"/>
              <a:t>in each pot.</a:t>
            </a:r>
            <a:br>
              <a:rPr lang="en-US" dirty="0"/>
            </a:br>
            <a:r>
              <a:rPr lang="en-US" dirty="0"/>
              <a:t>How many flowers does he plant altogether?</a:t>
            </a:r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04FBA2E-7E58-6FF4-DB2D-FF7E01812C2C}"/>
              </a:ext>
            </a:extLst>
          </p:cNvPr>
          <p:cNvGrpSpPr/>
          <p:nvPr/>
        </p:nvGrpSpPr>
        <p:grpSpPr>
          <a:xfrm>
            <a:off x="967922" y="4516339"/>
            <a:ext cx="1572603" cy="1179962"/>
            <a:chOff x="1538402" y="4516339"/>
            <a:chExt cx="1572603" cy="117996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BDEE504-1586-9C77-3E22-238483EDD6C2}"/>
                </a:ext>
              </a:extLst>
            </p:cNvPr>
            <p:cNvSpPr/>
            <p:nvPr/>
          </p:nvSpPr>
          <p:spPr>
            <a:xfrm rot="5400000">
              <a:off x="2338304" y="4516339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AA0C6C3-57B2-8A96-EF4A-CAC03C2F65FC}"/>
                </a:ext>
              </a:extLst>
            </p:cNvPr>
            <p:cNvSpPr/>
            <p:nvPr/>
          </p:nvSpPr>
          <p:spPr>
            <a:xfrm rot="5400000">
              <a:off x="1936689" y="4516339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34C843A-1D04-41FC-EA4F-46CA79245B1C}"/>
                </a:ext>
              </a:extLst>
            </p:cNvPr>
            <p:cNvSpPr/>
            <p:nvPr/>
          </p:nvSpPr>
          <p:spPr>
            <a:xfrm rot="5400000">
              <a:off x="1540572" y="4516339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A887D8D-E634-A5A1-65B1-6340CD2D6127}"/>
                </a:ext>
              </a:extLst>
            </p:cNvPr>
            <p:cNvSpPr/>
            <p:nvPr/>
          </p:nvSpPr>
          <p:spPr>
            <a:xfrm rot="5400000">
              <a:off x="2337598" y="4927281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74E3736-CA2E-CE5E-E0E2-504A81AE5E56}"/>
                </a:ext>
              </a:extLst>
            </p:cNvPr>
            <p:cNvSpPr/>
            <p:nvPr/>
          </p:nvSpPr>
          <p:spPr>
            <a:xfrm rot="5400000">
              <a:off x="1935983" y="4927281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A7AD75D-2242-7D88-36B5-8FEB8B7D6013}"/>
                </a:ext>
              </a:extLst>
            </p:cNvPr>
            <p:cNvSpPr/>
            <p:nvPr/>
          </p:nvSpPr>
          <p:spPr>
            <a:xfrm rot="5400000">
              <a:off x="1539866" y="4927281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488ABC5-4A1C-6DDB-568A-6690B6FCC488}"/>
                </a:ext>
              </a:extLst>
            </p:cNvPr>
            <p:cNvSpPr/>
            <p:nvPr/>
          </p:nvSpPr>
          <p:spPr>
            <a:xfrm rot="5400000">
              <a:off x="2336134" y="5336301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14967B1-FBF1-B884-9AA7-5D7C32372D46}"/>
                </a:ext>
              </a:extLst>
            </p:cNvPr>
            <p:cNvSpPr/>
            <p:nvPr/>
          </p:nvSpPr>
          <p:spPr>
            <a:xfrm rot="5400000">
              <a:off x="1934519" y="5336301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ABED090-BCA3-5432-F9C8-178E16EA58FF}"/>
                </a:ext>
              </a:extLst>
            </p:cNvPr>
            <p:cNvSpPr/>
            <p:nvPr/>
          </p:nvSpPr>
          <p:spPr>
            <a:xfrm rot="5400000">
              <a:off x="1538402" y="5336301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CC69D4B-F5C2-9594-5ED9-3E39931D641B}"/>
                </a:ext>
              </a:extLst>
            </p:cNvPr>
            <p:cNvSpPr/>
            <p:nvPr/>
          </p:nvSpPr>
          <p:spPr>
            <a:xfrm rot="5400000">
              <a:off x="2751005" y="4516339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563B0D2-5C98-CA35-A438-02AE11A2AA3A}"/>
                </a:ext>
              </a:extLst>
            </p:cNvPr>
            <p:cNvSpPr/>
            <p:nvPr/>
          </p:nvSpPr>
          <p:spPr>
            <a:xfrm rot="5400000">
              <a:off x="2748373" y="4927281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4A022B6-4595-432C-D962-314E998852B3}"/>
                </a:ext>
              </a:extLst>
            </p:cNvPr>
            <p:cNvSpPr/>
            <p:nvPr/>
          </p:nvSpPr>
          <p:spPr>
            <a:xfrm rot="5400000">
              <a:off x="2746054" y="5336301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328100-7883-1B9C-12BE-BC9807197C5B}"/>
              </a:ext>
            </a:extLst>
          </p:cNvPr>
          <p:cNvGrpSpPr/>
          <p:nvPr/>
        </p:nvGrpSpPr>
        <p:grpSpPr>
          <a:xfrm>
            <a:off x="2584064" y="4519020"/>
            <a:ext cx="1572603" cy="1179962"/>
            <a:chOff x="1538402" y="4516339"/>
            <a:chExt cx="1572603" cy="1179962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7181AE2-5ADF-DB96-C575-2A88C0599C2C}"/>
                </a:ext>
              </a:extLst>
            </p:cNvPr>
            <p:cNvSpPr/>
            <p:nvPr/>
          </p:nvSpPr>
          <p:spPr>
            <a:xfrm rot="5400000">
              <a:off x="2338304" y="4516339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469919-8CA4-FB66-035E-191600003847}"/>
                </a:ext>
              </a:extLst>
            </p:cNvPr>
            <p:cNvSpPr/>
            <p:nvPr/>
          </p:nvSpPr>
          <p:spPr>
            <a:xfrm rot="5400000">
              <a:off x="1936689" y="4516339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2C50A5F-CECA-9FC4-4705-0FB1A64819E7}"/>
                </a:ext>
              </a:extLst>
            </p:cNvPr>
            <p:cNvSpPr/>
            <p:nvPr/>
          </p:nvSpPr>
          <p:spPr>
            <a:xfrm rot="5400000">
              <a:off x="1540572" y="4516339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0B705D4-33A4-E1CE-97CE-202D90B7AA84}"/>
                </a:ext>
              </a:extLst>
            </p:cNvPr>
            <p:cNvSpPr/>
            <p:nvPr/>
          </p:nvSpPr>
          <p:spPr>
            <a:xfrm rot="5400000">
              <a:off x="2337598" y="4927281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E292C25-97F5-736B-B7E3-50639F492FF7}"/>
                </a:ext>
              </a:extLst>
            </p:cNvPr>
            <p:cNvSpPr/>
            <p:nvPr/>
          </p:nvSpPr>
          <p:spPr>
            <a:xfrm rot="5400000">
              <a:off x="1935983" y="4927281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961F3BF-0B83-1EBE-7ED9-306ED78CB6EE}"/>
                </a:ext>
              </a:extLst>
            </p:cNvPr>
            <p:cNvSpPr/>
            <p:nvPr/>
          </p:nvSpPr>
          <p:spPr>
            <a:xfrm rot="5400000">
              <a:off x="1539866" y="4927281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182C2D6-000F-BD57-73AE-E4FE6067175E}"/>
                </a:ext>
              </a:extLst>
            </p:cNvPr>
            <p:cNvSpPr/>
            <p:nvPr/>
          </p:nvSpPr>
          <p:spPr>
            <a:xfrm rot="5400000">
              <a:off x="2336134" y="5336301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1E7293F-3F24-F1B1-E00A-52E426F9444D}"/>
                </a:ext>
              </a:extLst>
            </p:cNvPr>
            <p:cNvSpPr/>
            <p:nvPr/>
          </p:nvSpPr>
          <p:spPr>
            <a:xfrm rot="5400000">
              <a:off x="1934519" y="5336301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386B14F-F07B-C8F4-4FE2-8777E4C05E33}"/>
                </a:ext>
              </a:extLst>
            </p:cNvPr>
            <p:cNvSpPr/>
            <p:nvPr/>
          </p:nvSpPr>
          <p:spPr>
            <a:xfrm rot="5400000">
              <a:off x="1538402" y="5336301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75AAF8A-2FC0-F8CE-6650-FAF5DD738B08}"/>
                </a:ext>
              </a:extLst>
            </p:cNvPr>
            <p:cNvSpPr/>
            <p:nvPr/>
          </p:nvSpPr>
          <p:spPr>
            <a:xfrm rot="5400000">
              <a:off x="2751005" y="4516339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7B12074-A27B-F991-3FD1-097F9EDDCB5C}"/>
                </a:ext>
              </a:extLst>
            </p:cNvPr>
            <p:cNvSpPr/>
            <p:nvPr/>
          </p:nvSpPr>
          <p:spPr>
            <a:xfrm rot="5400000">
              <a:off x="2748373" y="4927281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10A98B3-FED3-B5DF-3918-AE78919D8281}"/>
                </a:ext>
              </a:extLst>
            </p:cNvPr>
            <p:cNvSpPr/>
            <p:nvPr/>
          </p:nvSpPr>
          <p:spPr>
            <a:xfrm rot="5400000">
              <a:off x="2746054" y="5336301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AE75E73-147E-C9D2-DADB-5905BF0E17A3}"/>
              </a:ext>
            </a:extLst>
          </p:cNvPr>
          <p:cNvGrpSpPr/>
          <p:nvPr/>
        </p:nvGrpSpPr>
        <p:grpSpPr>
          <a:xfrm>
            <a:off x="4894498" y="4852647"/>
            <a:ext cx="3327214" cy="1121600"/>
            <a:chOff x="4894498" y="4852647"/>
            <a:chExt cx="3327214" cy="1121600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2465735A-90B2-2363-27EF-9BD4ACCC2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94498" y="4853756"/>
              <a:ext cx="1103162" cy="1103162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DCB12695-1B8D-3E9E-176F-720B2B1D1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94860" y="4852647"/>
              <a:ext cx="1103162" cy="1103162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C248E33F-A150-6FE9-7551-62C3CABF3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06683" y="4871085"/>
              <a:ext cx="1103162" cy="1103162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0122E80-A638-F2FA-4CF3-BA8FF22A3A6B}"/>
                </a:ext>
              </a:extLst>
            </p:cNvPr>
            <p:cNvSpPr txBox="1"/>
            <p:nvPr/>
          </p:nvSpPr>
          <p:spPr>
            <a:xfrm>
              <a:off x="7609845" y="4967871"/>
              <a:ext cx="6118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noProof="0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24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hat holding a book and a wand&#10;&#10;AI-generated content may be incorrect.">
            <a:extLst>
              <a:ext uri="{FF2B5EF4-FFF2-40B4-BE49-F238E27FC236}">
                <a16:creationId xmlns:a16="http://schemas.microsoft.com/office/drawing/2014/main" id="{FA2D8CE0-730E-3002-640A-4CB304345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89" y="2328879"/>
            <a:ext cx="2168654" cy="23843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18E57B-03A1-6467-8D56-A3FE32EF0E3D}"/>
              </a:ext>
            </a:extLst>
          </p:cNvPr>
          <p:cNvGrpSpPr/>
          <p:nvPr/>
        </p:nvGrpSpPr>
        <p:grpSpPr>
          <a:xfrm>
            <a:off x="2998839" y="1356866"/>
            <a:ext cx="4778477" cy="1432675"/>
            <a:chOff x="3588774" y="1281028"/>
            <a:chExt cx="4778477" cy="14326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5A5D72C-5F17-8E24-E23D-671CA0739F25}"/>
                </a:ext>
              </a:extLst>
            </p:cNvPr>
            <p:cNvSpPr/>
            <p:nvPr/>
          </p:nvSpPr>
          <p:spPr>
            <a:xfrm>
              <a:off x="3588774" y="1281028"/>
              <a:ext cx="4778477" cy="1432675"/>
            </a:xfrm>
            <a:prstGeom prst="wedgeRoundRectCallout">
              <a:avLst>
                <a:gd name="adj1" fmla="val -76389"/>
                <a:gd name="adj2" fmla="val 86519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616053-6A44-A243-2072-04A2C241A599}"/>
                </a:ext>
              </a:extLst>
            </p:cNvPr>
            <p:cNvSpPr txBox="1"/>
            <p:nvPr/>
          </p:nvSpPr>
          <p:spPr>
            <a:xfrm>
              <a:off x="3588774" y="1406028"/>
              <a:ext cx="477847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3 x 8 = 11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998839" y="3377476"/>
            <a:ext cx="464574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</a:rPr>
              <a:t>False: </a:t>
            </a:r>
          </a:p>
          <a:p>
            <a:pPr algn="ctr"/>
            <a:r>
              <a:rPr lang="en-GB" sz="4400" b="1" dirty="0">
                <a:solidFill>
                  <a:srgbClr val="FF0000"/>
                </a:solidFill>
              </a:rPr>
              <a:t>what mistake did Novice make?</a:t>
            </a:r>
            <a:endParaRPr lang="en-GB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761</TotalTime>
  <Words>265</Words>
  <Application>Microsoft Office PowerPoint</Application>
  <PresentationFormat>On-screen Show (4:3)</PresentationFormat>
  <Paragraphs>128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Cambria Math</vt:lpstr>
      <vt:lpstr>Comic Sans MS</vt:lpstr>
      <vt:lpstr>KG Primary Penmanship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48</cp:revision>
  <dcterms:created xsi:type="dcterms:W3CDTF">2013-01-27T09:14:16Z</dcterms:created>
  <dcterms:modified xsi:type="dcterms:W3CDTF">2026-03-18T07:35:29Z</dcterms:modified>
  <cp:category/>
</cp:coreProperties>
</file>