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6" r:id="rId3"/>
    <p:sldId id="283" r:id="rId4"/>
    <p:sldId id="288" r:id="rId5"/>
    <p:sldId id="289" r:id="rId6"/>
    <p:sldId id="290" r:id="rId7"/>
    <p:sldId id="28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9F740-0F71-8050-86A1-17B635E42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07558-8637-ED24-684A-BF1E66E5A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C340A-8289-CEE6-B9A1-ACDE92669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232F9-0A40-E39B-5387-F1A026A1F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6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55118-5914-7A08-7CE0-9D632008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C96F1-9C32-0134-DB7A-865C6AF8C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62705-21E9-BB37-9682-893027ACB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AFB9F-977E-E705-CF04-CDB97E534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9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4358-B8D2-45AF-6632-C43AF5F5E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FB182-327D-BF68-AC04-CF6A6649E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589E3-8B8B-BA49-B442-279EFE906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236CA-503C-2AB9-2C1C-E7F6F9228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8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decimals by 10 &amp;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82" y="3097162"/>
            <a:ext cx="4238796" cy="34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406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31233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2306"/>
              </p:ext>
            </p:extLst>
          </p:nvPr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3DEDB1F-EB28-CC62-F6E7-6322E6D0DA2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FD58D-8392-6C99-520B-D702B394B733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D3465-3F8E-3754-0789-570C6A5C5E3E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26FEC-ACF3-C7F9-E0E4-7E9C9531F2C5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90346-D342-D696-6B83-A2BBEB371FB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3BA7-1BB9-68B3-1296-E1C0239EAC4E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2EFC9-6CE6-7E38-7AFB-EA9DFBCACC89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16226-380C-74DA-FA1E-0223DE8E78E9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B9D11-FE6B-5236-F328-DB9CF4B0089B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4E7C-FB5E-014E-30AE-F5143A3AC994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FCFCD-B43A-B7B3-0DB4-55B62E94ACCF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1996855" y="30461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7.2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99580"/>
              </p:ext>
            </p:extLst>
          </p:nvPr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217F763E-CC1E-FB22-AC3B-971D602BA30C}"/>
              </a:ext>
            </a:extLst>
          </p:cNvPr>
          <p:cNvSpPr/>
          <p:nvPr/>
        </p:nvSpPr>
        <p:spPr>
          <a:xfrm>
            <a:off x="5776806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1898FF70-75A2-AB7F-C608-84432618428A}"/>
              </a:ext>
            </a:extLst>
          </p:cNvPr>
          <p:cNvSpPr/>
          <p:nvPr/>
        </p:nvSpPr>
        <p:spPr>
          <a:xfrm>
            <a:off x="7099502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1996855" y="304617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1991610" y="304617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</a:t>
              </a:r>
            </a:p>
            <a:p>
              <a:pPr algn="ctr">
                <a:buNone/>
              </a:pPr>
              <a:r>
                <a:rPr lang="en-US" sz="3200" b="1" dirty="0"/>
                <a:t>7.2 x 10 = 72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4461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14462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0"/>
      <p:bldP spid="5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2FEEE0-CCDD-B0AF-5754-4AC1D4D2A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8DA58315-195A-124A-C06D-D77D5B3A6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6DBFDF-7FDC-0EC0-8D31-C25F94872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868050A-579D-6A53-4354-5E259BFDC83D}"/>
              </a:ext>
            </a:extLst>
          </p:cNvPr>
          <p:cNvGrpSpPr/>
          <p:nvPr/>
        </p:nvGrpSpPr>
        <p:grpSpPr>
          <a:xfrm>
            <a:off x="1959856" y="23005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453580C0-4A65-3433-339A-0CDAE9AAC40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52051-F642-5D76-14BA-6A3599FC8F15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4.35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2DB590A-B0B9-7CBA-6B98-5C5289707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8165A2C2-FE15-1BA3-787F-98949A600A6F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A3BB38A-CDED-A24D-D23C-606C6A7C9B72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098D41-9157-7F09-375F-9B3E489A1DC1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6FCCAA-0594-93F4-70CF-CFEA77B56E54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1E3796-B340-C99A-64C8-6D78BEEBDDF8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60357E5A-BE07-E561-50FB-6FD9D1FB2E7C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6963F53A-EAEC-EA1E-9E90-546FA977BFB6}"/>
              </a:ext>
            </a:extLst>
          </p:cNvPr>
          <p:cNvGrpSpPr/>
          <p:nvPr/>
        </p:nvGrpSpPr>
        <p:grpSpPr>
          <a:xfrm>
            <a:off x="1959856" y="23005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81422C75-134B-0C3A-24A3-DEB54468C352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DDF133D9-21AC-8C23-52AE-1D7DD323A026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0689AD3D-70DB-5149-5AD8-D4189C20BF55}"/>
              </a:ext>
            </a:extLst>
          </p:cNvPr>
          <p:cNvGrpSpPr/>
          <p:nvPr/>
        </p:nvGrpSpPr>
        <p:grpSpPr>
          <a:xfrm>
            <a:off x="1959856" y="23005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A167A3EA-CEFE-DB9B-A5D0-99746DE9F4A2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7E5FFCE4-8E64-FB89-506C-5B0DDC049B73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435</a:t>
              </a:r>
            </a:p>
            <a:p>
              <a:pPr algn="ctr">
                <a:buNone/>
              </a:pPr>
              <a:r>
                <a:rPr lang="en-US" sz="3200" b="1" dirty="0"/>
                <a:t>4.35 x 100 = 435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742E4B7-D649-243F-7697-D638AE26C4C9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82813D-40F5-6858-FEA5-6A25AEFD2E7E}"/>
              </a:ext>
            </a:extLst>
          </p:cNvPr>
          <p:cNvGrpSpPr/>
          <p:nvPr/>
        </p:nvGrpSpPr>
        <p:grpSpPr>
          <a:xfrm>
            <a:off x="4495185" y="4112689"/>
            <a:ext cx="3314507" cy="707886"/>
            <a:chOff x="4553220" y="5209600"/>
            <a:chExt cx="3314507" cy="70788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289318-0B13-9193-E2CC-BF2188D3DAFA}"/>
                </a:ext>
              </a:extLst>
            </p:cNvPr>
            <p:cNvSpPr/>
            <p:nvPr/>
          </p:nvSpPr>
          <p:spPr>
            <a:xfrm>
              <a:off x="455322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F8BC03-79F4-4804-40E4-CCD7BC74216B}"/>
                </a:ext>
              </a:extLst>
            </p:cNvPr>
            <p:cNvSpPr/>
            <p:nvPr/>
          </p:nvSpPr>
          <p:spPr>
            <a:xfrm>
              <a:off x="569320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192B8B-4B9C-25E9-ACC5-08E6C1EBBF94}"/>
                </a:ext>
              </a:extLst>
            </p:cNvPr>
            <p:cNvSpPr/>
            <p:nvPr/>
          </p:nvSpPr>
          <p:spPr>
            <a:xfrm>
              <a:off x="6865679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A909218-6F2D-5DB2-2FB5-0FDD347C8405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9F56A3-57EB-BE6F-3D5A-A2EA204F54D7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F4D7A2-BB68-EBDD-4D4D-B32409B43F5A}"/>
              </a:ext>
            </a:extLst>
          </p:cNvPr>
          <p:cNvGrpSpPr/>
          <p:nvPr/>
        </p:nvGrpSpPr>
        <p:grpSpPr>
          <a:xfrm>
            <a:off x="3442765" y="4112689"/>
            <a:ext cx="3314507" cy="707886"/>
            <a:chOff x="4553220" y="5209600"/>
            <a:chExt cx="3314507" cy="707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55FA3B-6C5D-0D4F-0E43-0C21B9EC2D03}"/>
                </a:ext>
              </a:extLst>
            </p:cNvPr>
            <p:cNvSpPr/>
            <p:nvPr/>
          </p:nvSpPr>
          <p:spPr>
            <a:xfrm>
              <a:off x="455322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D1AEB4-EDFC-825D-147D-744E4B3EB25C}"/>
                </a:ext>
              </a:extLst>
            </p:cNvPr>
            <p:cNvSpPr/>
            <p:nvPr/>
          </p:nvSpPr>
          <p:spPr>
            <a:xfrm>
              <a:off x="569320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A5E1F0-81DF-3212-C66D-B29B91C8A0E0}"/>
                </a:ext>
              </a:extLst>
            </p:cNvPr>
            <p:cNvSpPr/>
            <p:nvPr/>
          </p:nvSpPr>
          <p:spPr>
            <a:xfrm>
              <a:off x="6865679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3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2014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12014 -0.003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6E12F2-ADAB-C756-0C29-BECFBA18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7DD5BEA0-7832-1827-3AEA-1FFFB987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DE54B1C-5197-C43A-C233-73E8EF012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C68214-2F2B-EA0F-A8CD-B8D739DC3545}"/>
              </a:ext>
            </a:extLst>
          </p:cNvPr>
          <p:cNvGrpSpPr/>
          <p:nvPr/>
        </p:nvGrpSpPr>
        <p:grpSpPr>
          <a:xfrm>
            <a:off x="1996855" y="30461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697EDD1-6C68-7F92-1A4A-E7A42262563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D827EB-F024-2153-6B84-E0777A7576F4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5.18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5AAAA8E-8801-AB77-32DE-A779DF4E8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533" name="Rectangle 532">
            <a:extLst>
              <a:ext uri="{FF2B5EF4-FFF2-40B4-BE49-F238E27FC236}">
                <a16:creationId xmlns:a16="http://schemas.microsoft.com/office/drawing/2014/main" id="{7661E9C7-986C-C047-2B54-9B852CD8B880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5DE6D043-427E-12A7-7347-7B3F2372409D}"/>
              </a:ext>
            </a:extLst>
          </p:cNvPr>
          <p:cNvGrpSpPr/>
          <p:nvPr/>
        </p:nvGrpSpPr>
        <p:grpSpPr>
          <a:xfrm>
            <a:off x="1996855" y="304617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E57075F8-2FAC-41FB-E83F-CC6850E88A6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35523E77-CDF8-0DC4-17A2-3F7D7553D542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EF51B4D-2E09-7BE9-8273-8A4480258949}"/>
              </a:ext>
            </a:extLst>
          </p:cNvPr>
          <p:cNvGrpSpPr/>
          <p:nvPr/>
        </p:nvGrpSpPr>
        <p:grpSpPr>
          <a:xfrm>
            <a:off x="1994363" y="297443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54FB5ED5-A80A-5877-A481-FE478D42D023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14EA7F90-75B9-3688-70E3-E84D51585BE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51.8</a:t>
              </a:r>
            </a:p>
            <a:p>
              <a:pPr algn="ctr">
                <a:buNone/>
              </a:pPr>
              <a:r>
                <a:rPr lang="en-US" sz="3200" b="1" dirty="0"/>
                <a:t>5.18 x 10 = 51.8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5F42EE-1D08-C2CE-9ADB-69BC90F31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70196"/>
              </p:ext>
            </p:extLst>
          </p:nvPr>
        </p:nvGraphicFramePr>
        <p:xfrm>
          <a:off x="1470109" y="3160803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6F8728D-F2CA-722E-1DAE-CD2F16CF496B}"/>
              </a:ext>
            </a:extLst>
          </p:cNvPr>
          <p:cNvSpPr/>
          <p:nvPr/>
        </p:nvSpPr>
        <p:spPr>
          <a:xfrm>
            <a:off x="1479941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15CF4-6093-A0CF-6273-C41FAFF65F1B}"/>
              </a:ext>
            </a:extLst>
          </p:cNvPr>
          <p:cNvSpPr/>
          <p:nvPr/>
        </p:nvSpPr>
        <p:spPr>
          <a:xfrm>
            <a:off x="2599595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40723-2E9F-5CAE-ABFE-C5A81DF6BD96}"/>
              </a:ext>
            </a:extLst>
          </p:cNvPr>
          <p:cNvSpPr/>
          <p:nvPr/>
        </p:nvSpPr>
        <p:spPr>
          <a:xfrm>
            <a:off x="3715512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E3C2F-568E-11DA-57FA-F2AB43652C1A}"/>
              </a:ext>
            </a:extLst>
          </p:cNvPr>
          <p:cNvSpPr/>
          <p:nvPr/>
        </p:nvSpPr>
        <p:spPr>
          <a:xfrm>
            <a:off x="4782999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297EB-AC08-AE7B-35E0-980352C3A2EF}"/>
              </a:ext>
            </a:extLst>
          </p:cNvPr>
          <p:cNvSpPr/>
          <p:nvPr/>
        </p:nvSpPr>
        <p:spPr>
          <a:xfrm>
            <a:off x="5915925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883EE3-E322-A815-BB86-3407A5BC6CC2}"/>
              </a:ext>
            </a:extLst>
          </p:cNvPr>
          <p:cNvSpPr/>
          <p:nvPr/>
        </p:nvSpPr>
        <p:spPr>
          <a:xfrm>
            <a:off x="6991648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3D4F7-D0D7-4AB7-351A-E25AA8F996CC}"/>
              </a:ext>
            </a:extLst>
          </p:cNvPr>
          <p:cNvSpPr/>
          <p:nvPr/>
        </p:nvSpPr>
        <p:spPr>
          <a:xfrm>
            <a:off x="5349462" y="287272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81F5B8-ACFE-4974-B48D-CDFEAEED3378}"/>
              </a:ext>
            </a:extLst>
          </p:cNvPr>
          <p:cNvGrpSpPr/>
          <p:nvPr/>
        </p:nvGrpSpPr>
        <p:grpSpPr>
          <a:xfrm>
            <a:off x="4734445" y="4290881"/>
            <a:ext cx="3314507" cy="707886"/>
            <a:chOff x="4553220" y="5209600"/>
            <a:chExt cx="3314507" cy="707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C1AF5F-001B-F2C2-73B5-E3D3FA9A0407}"/>
                </a:ext>
              </a:extLst>
            </p:cNvPr>
            <p:cNvSpPr/>
            <p:nvPr/>
          </p:nvSpPr>
          <p:spPr>
            <a:xfrm>
              <a:off x="455322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EF6175-6C02-BAF7-21B4-7942CB50616E}"/>
                </a:ext>
              </a:extLst>
            </p:cNvPr>
            <p:cNvSpPr/>
            <p:nvPr/>
          </p:nvSpPr>
          <p:spPr>
            <a:xfrm>
              <a:off x="569320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8FFD48-E36D-D25F-0874-70F6F2DFC1D5}"/>
                </a:ext>
              </a:extLst>
            </p:cNvPr>
            <p:cNvSpPr/>
            <p:nvPr/>
          </p:nvSpPr>
          <p:spPr>
            <a:xfrm>
              <a:off x="6865679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AA9190B-E3CD-3F11-9CA4-518DD07A4B58}"/>
              </a:ext>
            </a:extLst>
          </p:cNvPr>
          <p:cNvSpPr/>
          <p:nvPr/>
        </p:nvSpPr>
        <p:spPr>
          <a:xfrm>
            <a:off x="5349462" y="373688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2014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F49E74-4668-FB69-50D6-BCF65A5B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CB990EA-7AED-39D6-1B7D-AB7732221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70FE5F-8F7D-6BC5-21A0-5747F6983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3D7C630-9FCB-22C7-D9A3-0239928351C1}"/>
              </a:ext>
            </a:extLst>
          </p:cNvPr>
          <p:cNvGrpSpPr/>
          <p:nvPr/>
        </p:nvGrpSpPr>
        <p:grpSpPr>
          <a:xfrm>
            <a:off x="1996855" y="30461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87C0868-194B-1E16-EAD3-B4E939589E74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13B3C3-18A9-30EE-FF0D-A755099DE6B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7.25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EA25AEF-CA80-51D8-A9F6-6D4717AA8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533" name="Rectangle 532">
            <a:extLst>
              <a:ext uri="{FF2B5EF4-FFF2-40B4-BE49-F238E27FC236}">
                <a16:creationId xmlns:a16="http://schemas.microsoft.com/office/drawing/2014/main" id="{4C08D4F5-3434-F149-EC27-163F6C483559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E22E12CC-CCCE-E626-6E63-4B68D32EE17E}"/>
              </a:ext>
            </a:extLst>
          </p:cNvPr>
          <p:cNvGrpSpPr/>
          <p:nvPr/>
        </p:nvGrpSpPr>
        <p:grpSpPr>
          <a:xfrm>
            <a:off x="1996855" y="285822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57D63C15-3C38-2786-10B5-4BA44CA7EDC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7F1B05E8-240F-BBB5-B2A2-795E4F46EE50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8B52225A-20CC-7F0B-9797-38B445D2B70D}"/>
              </a:ext>
            </a:extLst>
          </p:cNvPr>
          <p:cNvGrpSpPr/>
          <p:nvPr/>
        </p:nvGrpSpPr>
        <p:grpSpPr>
          <a:xfrm>
            <a:off x="1996855" y="285822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4935D71C-40D1-8D8C-0EBB-BA233DC95764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A2EBB587-D67A-2E69-FB58-04B009FB91C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725</a:t>
              </a:r>
            </a:p>
            <a:p>
              <a:pPr algn="ctr">
                <a:buNone/>
              </a:pPr>
              <a:r>
                <a:rPr lang="en-US" sz="3200" b="1" dirty="0"/>
                <a:t>7.25 x 100 = 725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9DFE90-158B-C3C8-6E58-A56855EC5593}"/>
              </a:ext>
            </a:extLst>
          </p:cNvPr>
          <p:cNvGraphicFramePr>
            <a:graphicFrameLocks noGrp="1"/>
          </p:cNvGraphicFramePr>
          <p:nvPr/>
        </p:nvGraphicFramePr>
        <p:xfrm>
          <a:off x="1470109" y="3160803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981484A-6428-ECFC-34A6-5C207948C811}"/>
              </a:ext>
            </a:extLst>
          </p:cNvPr>
          <p:cNvSpPr/>
          <p:nvPr/>
        </p:nvSpPr>
        <p:spPr>
          <a:xfrm>
            <a:off x="1479941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389E1-B58B-6E89-FE04-381771E6779A}"/>
              </a:ext>
            </a:extLst>
          </p:cNvPr>
          <p:cNvSpPr/>
          <p:nvPr/>
        </p:nvSpPr>
        <p:spPr>
          <a:xfrm>
            <a:off x="2599595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97D1D-CF4A-5E71-6C81-21AEC6E0AAEF}"/>
              </a:ext>
            </a:extLst>
          </p:cNvPr>
          <p:cNvSpPr/>
          <p:nvPr/>
        </p:nvSpPr>
        <p:spPr>
          <a:xfrm>
            <a:off x="3715512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6FD277-9424-11ED-034D-1C02A2C05EEC}"/>
              </a:ext>
            </a:extLst>
          </p:cNvPr>
          <p:cNvSpPr/>
          <p:nvPr/>
        </p:nvSpPr>
        <p:spPr>
          <a:xfrm>
            <a:off x="4782999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DF0E03-8FF3-FC16-BCDF-4D694796B730}"/>
              </a:ext>
            </a:extLst>
          </p:cNvPr>
          <p:cNvSpPr/>
          <p:nvPr/>
        </p:nvSpPr>
        <p:spPr>
          <a:xfrm>
            <a:off x="5915925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0EDBF6-F2E4-08AF-5EF9-9030EAF0BEAE}"/>
              </a:ext>
            </a:extLst>
          </p:cNvPr>
          <p:cNvSpPr/>
          <p:nvPr/>
        </p:nvSpPr>
        <p:spPr>
          <a:xfrm>
            <a:off x="6991648" y="329491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2D7832-9172-E53D-D24F-E1C65BDC05C6}"/>
              </a:ext>
            </a:extLst>
          </p:cNvPr>
          <p:cNvSpPr/>
          <p:nvPr/>
        </p:nvSpPr>
        <p:spPr>
          <a:xfrm>
            <a:off x="5349462" y="287272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928A7C-5C7F-646A-6A1B-96E9EB6C2DC8}"/>
              </a:ext>
            </a:extLst>
          </p:cNvPr>
          <p:cNvGrpSpPr/>
          <p:nvPr/>
        </p:nvGrpSpPr>
        <p:grpSpPr>
          <a:xfrm>
            <a:off x="4734445" y="4290881"/>
            <a:ext cx="3314507" cy="707886"/>
            <a:chOff x="4553220" y="5209600"/>
            <a:chExt cx="3314507" cy="7078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139F7E-13EA-4216-B81D-B576A44919BA}"/>
                </a:ext>
              </a:extLst>
            </p:cNvPr>
            <p:cNvSpPr/>
            <p:nvPr/>
          </p:nvSpPr>
          <p:spPr>
            <a:xfrm>
              <a:off x="455322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6ECF6A-E457-83FB-BAED-1B68B1B37F92}"/>
                </a:ext>
              </a:extLst>
            </p:cNvPr>
            <p:cNvSpPr/>
            <p:nvPr/>
          </p:nvSpPr>
          <p:spPr>
            <a:xfrm>
              <a:off x="569320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63DD24-0092-31BD-0B61-29D98C5AD7D3}"/>
                </a:ext>
              </a:extLst>
            </p:cNvPr>
            <p:cNvSpPr/>
            <p:nvPr/>
          </p:nvSpPr>
          <p:spPr>
            <a:xfrm>
              <a:off x="6865679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41E9566-17B4-6E0C-0E72-7DC19B8B8C41}"/>
              </a:ext>
            </a:extLst>
          </p:cNvPr>
          <p:cNvSpPr/>
          <p:nvPr/>
        </p:nvSpPr>
        <p:spPr>
          <a:xfrm>
            <a:off x="5349462" y="373688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BF81A6-FC5F-1D20-4575-E7B2E5548383}"/>
              </a:ext>
            </a:extLst>
          </p:cNvPr>
          <p:cNvGrpSpPr/>
          <p:nvPr/>
        </p:nvGrpSpPr>
        <p:grpSpPr>
          <a:xfrm>
            <a:off x="3554615" y="4290881"/>
            <a:ext cx="3314507" cy="707886"/>
            <a:chOff x="4553220" y="5209600"/>
            <a:chExt cx="3314507" cy="7078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57656D6-2A46-6A32-CE04-E10B4D907ED7}"/>
                </a:ext>
              </a:extLst>
            </p:cNvPr>
            <p:cNvSpPr/>
            <p:nvPr/>
          </p:nvSpPr>
          <p:spPr>
            <a:xfrm>
              <a:off x="455322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EB2436-E15F-61BC-BF68-3095B69043B2}"/>
                </a:ext>
              </a:extLst>
            </p:cNvPr>
            <p:cNvSpPr/>
            <p:nvPr/>
          </p:nvSpPr>
          <p:spPr>
            <a:xfrm>
              <a:off x="5693200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3C231F-9C9B-1277-9B15-4ABA0C018B0A}"/>
                </a:ext>
              </a:extLst>
            </p:cNvPr>
            <p:cNvSpPr/>
            <p:nvPr/>
          </p:nvSpPr>
          <p:spPr>
            <a:xfrm>
              <a:off x="6865679" y="520960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8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2014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12014 -0.003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81482" y="2058924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2.8  x 10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915993" y="196070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210961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172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053644" y="3925363"/>
            <a:ext cx="109556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49.2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053643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21.7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161608" y="1973017"/>
            <a:ext cx="8964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609846" y="2957278"/>
            <a:ext cx="110153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994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8340"/>
            <a:ext cx="3373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1.72 x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3065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4.92 x 10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584033" y="2074772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5.2 x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584033" y="3027268"/>
            <a:ext cx="3315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9.94 x 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584033" y="3979764"/>
            <a:ext cx="3565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26.24 x 100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2.17 x 10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584033" y="4932260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5.2 x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816324" y="3882922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2624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359961" y="4835418"/>
            <a:ext cx="11154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3.3 x 10 = 3.30 x 10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54710" y="3749630"/>
            <a:ext cx="55081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1259</TotalTime>
  <Words>312</Words>
  <Application>Microsoft Office PowerPoint</Application>
  <PresentationFormat>On-screen Show (4:3)</PresentationFormat>
  <Paragraphs>115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2026-03-26T07:55:03Z</dcterms:modified>
  <cp:category/>
</cp:coreProperties>
</file>