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64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5096" y="350130"/>
            <a:ext cx="4796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 Doubles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828" y="2651990"/>
            <a:ext cx="3481620" cy="317372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930" y="63732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3" name="Picture 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FF2D3D0-D2FD-FB58-69D6-B00C5DF9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50E0FC4-6168-7B4C-4A2A-0C4293EB1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748" y="1911676"/>
            <a:ext cx="1664526" cy="151732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F1B2127-5827-DBDC-56DE-3BE2A3D41878}"/>
              </a:ext>
            </a:extLst>
          </p:cNvPr>
          <p:cNvGrpSpPr/>
          <p:nvPr/>
        </p:nvGrpSpPr>
        <p:grpSpPr>
          <a:xfrm>
            <a:off x="2379405" y="1747684"/>
            <a:ext cx="6646608" cy="1681316"/>
            <a:chOff x="2379405" y="1747684"/>
            <a:chExt cx="6646608" cy="168131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7243D187-CA70-790E-53F0-61B1056CC1F2}"/>
                </a:ext>
              </a:extLst>
            </p:cNvPr>
            <p:cNvSpPr/>
            <p:nvPr/>
          </p:nvSpPr>
          <p:spPr>
            <a:xfrm>
              <a:off x="2379405" y="1747684"/>
              <a:ext cx="6646608" cy="1681316"/>
            </a:xfrm>
            <a:prstGeom prst="wedgeRoundRectCallout">
              <a:avLst>
                <a:gd name="adj1" fmla="val -67541"/>
                <a:gd name="adj2" fmla="val 12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9B108E-D818-DF53-7456-D92FB93A6643}"/>
                </a:ext>
              </a:extLst>
            </p:cNvPr>
            <p:cNvSpPr txBox="1"/>
            <p:nvPr/>
          </p:nvSpPr>
          <p:spPr>
            <a:xfrm>
              <a:off x="2487561" y="1947009"/>
              <a:ext cx="653845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A </a:t>
              </a:r>
              <a:r>
                <a:rPr lang="en-US" sz="2400" b="1" dirty="0"/>
                <a:t>double</a:t>
              </a:r>
              <a:r>
                <a:rPr lang="en-US" sz="2400" dirty="0"/>
                <a:t> is when we add the </a:t>
              </a:r>
              <a:r>
                <a:rPr lang="en-US" sz="2400" b="1" dirty="0"/>
                <a:t>same number twice</a:t>
              </a:r>
              <a:r>
                <a:rPr lang="en-US" sz="2400" dirty="0"/>
                <a:t>.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It means: The number + the same number again.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DB17CD-C0DB-7A30-99BF-AFD3A1073AA6}"/>
              </a:ext>
            </a:extLst>
          </p:cNvPr>
          <p:cNvGrpSpPr/>
          <p:nvPr/>
        </p:nvGrpSpPr>
        <p:grpSpPr>
          <a:xfrm>
            <a:off x="2379405" y="1747684"/>
            <a:ext cx="6646608" cy="1768985"/>
            <a:chOff x="2379405" y="1747684"/>
            <a:chExt cx="6646608" cy="176898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64E7EBEE-A63C-4139-D729-AFF53C99245F}"/>
                </a:ext>
              </a:extLst>
            </p:cNvPr>
            <p:cNvSpPr/>
            <p:nvPr/>
          </p:nvSpPr>
          <p:spPr>
            <a:xfrm>
              <a:off x="2379405" y="1747684"/>
              <a:ext cx="6646608" cy="1681316"/>
            </a:xfrm>
            <a:prstGeom prst="wedgeRoundRectCallout">
              <a:avLst>
                <a:gd name="adj1" fmla="val -67541"/>
                <a:gd name="adj2" fmla="val 12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CF421D-E761-2DF9-C24E-65645F303142}"/>
                </a:ext>
              </a:extLst>
            </p:cNvPr>
            <p:cNvSpPr txBox="1"/>
            <p:nvPr/>
          </p:nvSpPr>
          <p:spPr>
            <a:xfrm>
              <a:off x="2487561" y="1947009"/>
              <a:ext cx="653845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Put up 3 fingers on one hand ✋</a:t>
              </a:r>
              <a:br>
                <a:rPr lang="en-US" sz="2400" dirty="0"/>
              </a:br>
              <a:r>
                <a:rPr lang="en-US" sz="2400" dirty="0"/>
                <a:t>Put up 3 fingers on the other hand ✋</a:t>
              </a:r>
            </a:p>
            <a:p>
              <a:pPr algn="ctr"/>
              <a:r>
                <a:rPr lang="en-US" sz="2400" dirty="0"/>
                <a:t>Now count them all up…</a:t>
              </a:r>
            </a:p>
            <a:p>
              <a:pPr>
                <a:buNone/>
              </a:pPr>
              <a:endParaRPr lang="en-US" sz="240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631EBB5-BDB2-A72A-1E18-F68F2716C9F0}"/>
              </a:ext>
            </a:extLst>
          </p:cNvPr>
          <p:cNvSpPr/>
          <p:nvPr/>
        </p:nvSpPr>
        <p:spPr>
          <a:xfrm>
            <a:off x="636625" y="4155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are doubles?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3F883E-F997-D878-D69B-5931DA765914}"/>
              </a:ext>
            </a:extLst>
          </p:cNvPr>
          <p:cNvSpPr/>
          <p:nvPr/>
        </p:nvSpPr>
        <p:spPr>
          <a:xfrm>
            <a:off x="4301609" y="582007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E35D9F-1545-6BE3-C98B-D64FE5CC2177}"/>
              </a:ext>
            </a:extLst>
          </p:cNvPr>
          <p:cNvGrpSpPr/>
          <p:nvPr/>
        </p:nvGrpSpPr>
        <p:grpSpPr>
          <a:xfrm>
            <a:off x="-175758" y="3989118"/>
            <a:ext cx="8315646" cy="2721408"/>
            <a:chOff x="-175758" y="3989118"/>
            <a:chExt cx="8315646" cy="27214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4C45B5-58E5-7E7F-45EB-46D86B46C4D3}"/>
                </a:ext>
              </a:extLst>
            </p:cNvPr>
            <p:cNvSpPr/>
            <p:nvPr/>
          </p:nvSpPr>
          <p:spPr>
            <a:xfrm>
              <a:off x="-175758" y="5941085"/>
              <a:ext cx="831564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Double 3 is ___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A9929DA-7D85-FB88-605F-837EFE83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035274" y="4144121"/>
              <a:ext cx="1553500" cy="15535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4E2AD64-DA4D-352D-8B44-840DB8F28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051751" y="4144121"/>
              <a:ext cx="1553500" cy="1553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633C4AB-F5EE-BF7A-D8FD-C3EDDC65C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0037" y="4144121"/>
              <a:ext cx="1553500" cy="1553500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79CC386-ED87-ABE1-0D9F-DE7F0B986A91}"/>
                </a:ext>
              </a:extLst>
            </p:cNvPr>
            <p:cNvSpPr/>
            <p:nvPr/>
          </p:nvSpPr>
          <p:spPr>
            <a:xfrm>
              <a:off x="1720646" y="3989119"/>
              <a:ext cx="2182756" cy="167622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A08D143-39D0-FB7C-0285-4967B7FA6B20}"/>
                </a:ext>
              </a:extLst>
            </p:cNvPr>
            <p:cNvSpPr/>
            <p:nvPr/>
          </p:nvSpPr>
          <p:spPr>
            <a:xfrm>
              <a:off x="5220934" y="3989118"/>
              <a:ext cx="2182756" cy="167622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C649A7D-B1B1-34C7-4F2A-D6DD846CF146}"/>
                </a:ext>
              </a:extLst>
            </p:cNvPr>
            <p:cNvCxnSpPr/>
            <p:nvPr/>
          </p:nvCxnSpPr>
          <p:spPr>
            <a:xfrm>
              <a:off x="4122175" y="4827231"/>
              <a:ext cx="8996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65559-4D5E-BD41-1CBC-313A5B9B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665ED0-2F1C-3B26-CB6F-7E09A9E5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3" name="Picture 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B78BA8D-B95C-5DFA-2164-1F8D3010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BEFCBF5-61DF-F9BB-E693-869AE1DF3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422" y="1967070"/>
            <a:ext cx="1664526" cy="151732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2B7F18-2E87-DBDE-68E8-86D66B028D70}"/>
              </a:ext>
            </a:extLst>
          </p:cNvPr>
          <p:cNvGrpSpPr/>
          <p:nvPr/>
        </p:nvGrpSpPr>
        <p:grpSpPr>
          <a:xfrm>
            <a:off x="2290913" y="1802310"/>
            <a:ext cx="6646608" cy="1681316"/>
            <a:chOff x="2379405" y="1747684"/>
            <a:chExt cx="6646608" cy="168131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FC475C5-B511-17FC-0048-5FC2DBE4A13C}"/>
                </a:ext>
              </a:extLst>
            </p:cNvPr>
            <p:cNvSpPr/>
            <p:nvPr/>
          </p:nvSpPr>
          <p:spPr>
            <a:xfrm>
              <a:off x="2379405" y="1747684"/>
              <a:ext cx="6646608" cy="1681316"/>
            </a:xfrm>
            <a:prstGeom prst="wedgeRoundRectCallout">
              <a:avLst>
                <a:gd name="adj1" fmla="val -67541"/>
                <a:gd name="adj2" fmla="val 12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FC3820-F529-D86D-0D7F-AF1A305E66F4}"/>
                </a:ext>
              </a:extLst>
            </p:cNvPr>
            <p:cNvSpPr txBox="1"/>
            <p:nvPr/>
          </p:nvSpPr>
          <p:spPr>
            <a:xfrm>
              <a:off x="2487561" y="1947009"/>
              <a:ext cx="65384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4800" dirty="0"/>
                <a:t>Here are 4 cubes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37F471-F832-B288-1167-CEBEDAE44AA6}"/>
              </a:ext>
            </a:extLst>
          </p:cNvPr>
          <p:cNvGrpSpPr/>
          <p:nvPr/>
        </p:nvGrpSpPr>
        <p:grpSpPr>
          <a:xfrm>
            <a:off x="2290913" y="1787475"/>
            <a:ext cx="6646608" cy="1681316"/>
            <a:chOff x="2379405" y="1747684"/>
            <a:chExt cx="6646608" cy="168131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A538ABC-62AA-BC09-228D-236BB55CF45A}"/>
                </a:ext>
              </a:extLst>
            </p:cNvPr>
            <p:cNvSpPr/>
            <p:nvPr/>
          </p:nvSpPr>
          <p:spPr>
            <a:xfrm>
              <a:off x="2379405" y="1747684"/>
              <a:ext cx="6646608" cy="1681316"/>
            </a:xfrm>
            <a:prstGeom prst="wedgeRoundRectCallout">
              <a:avLst>
                <a:gd name="adj1" fmla="val -67541"/>
                <a:gd name="adj2" fmla="val 12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15C96-D019-ADE2-4EDE-A681F46B68D6}"/>
                </a:ext>
              </a:extLst>
            </p:cNvPr>
            <p:cNvSpPr txBox="1"/>
            <p:nvPr/>
          </p:nvSpPr>
          <p:spPr>
            <a:xfrm>
              <a:off x="2487561" y="1947009"/>
              <a:ext cx="65384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4800" dirty="0"/>
                <a:t>Here are 4 more cubes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E78D9A-90CD-800F-CF2D-504B2D3D62EA}"/>
              </a:ext>
            </a:extLst>
          </p:cNvPr>
          <p:cNvGrpSpPr/>
          <p:nvPr/>
        </p:nvGrpSpPr>
        <p:grpSpPr>
          <a:xfrm>
            <a:off x="2290913" y="1782166"/>
            <a:ext cx="6646608" cy="1681316"/>
            <a:chOff x="2379405" y="1747684"/>
            <a:chExt cx="6646608" cy="168131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40653AC-A2FD-6696-4597-86CF3D0533B3}"/>
                </a:ext>
              </a:extLst>
            </p:cNvPr>
            <p:cNvSpPr/>
            <p:nvPr/>
          </p:nvSpPr>
          <p:spPr>
            <a:xfrm>
              <a:off x="2379405" y="1747684"/>
              <a:ext cx="6646608" cy="1681316"/>
            </a:xfrm>
            <a:prstGeom prst="wedgeRoundRectCallout">
              <a:avLst>
                <a:gd name="adj1" fmla="val -67541"/>
                <a:gd name="adj2" fmla="val 12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141E3C-2750-4D70-4B07-967C5C4F4F25}"/>
                </a:ext>
              </a:extLst>
            </p:cNvPr>
            <p:cNvSpPr txBox="1"/>
            <p:nvPr/>
          </p:nvSpPr>
          <p:spPr>
            <a:xfrm>
              <a:off x="2487561" y="1947009"/>
              <a:ext cx="65384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800" dirty="0"/>
                <a:t>Count them all together.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59FE81-734E-7097-A6E7-BD6E2E6BA6A1}"/>
              </a:ext>
            </a:extLst>
          </p:cNvPr>
          <p:cNvGrpSpPr/>
          <p:nvPr/>
        </p:nvGrpSpPr>
        <p:grpSpPr>
          <a:xfrm>
            <a:off x="1597741" y="3861619"/>
            <a:ext cx="1563327" cy="1519083"/>
            <a:chOff x="1248697" y="3861619"/>
            <a:chExt cx="1563327" cy="15190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9672CF-F136-6CA9-0E07-09168EE15798}"/>
                </a:ext>
              </a:extLst>
            </p:cNvPr>
            <p:cNvGrpSpPr/>
            <p:nvPr/>
          </p:nvGrpSpPr>
          <p:grpSpPr>
            <a:xfrm>
              <a:off x="1248697" y="3861619"/>
              <a:ext cx="865238" cy="1519083"/>
              <a:chOff x="1248697" y="3861619"/>
              <a:chExt cx="865238" cy="151908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F03CB4C-38D3-A69D-9290-ECFAC6B07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3861619"/>
                <a:ext cx="865238" cy="86523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F34995-A3E1-C515-69C7-4A71B0CEB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4515464"/>
                <a:ext cx="865238" cy="865238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0B0144-6DC7-3703-0C67-68513F5F20F2}"/>
                </a:ext>
              </a:extLst>
            </p:cNvPr>
            <p:cNvGrpSpPr/>
            <p:nvPr/>
          </p:nvGrpSpPr>
          <p:grpSpPr>
            <a:xfrm>
              <a:off x="1946786" y="3861619"/>
              <a:ext cx="865238" cy="1519083"/>
              <a:chOff x="1248697" y="3861619"/>
              <a:chExt cx="865238" cy="151908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BE1DE76-746A-6BBE-02BB-BCEB4B8D8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3861619"/>
                <a:ext cx="865238" cy="86523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801F7FA-83CA-0B9E-7142-6B363B51E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4515464"/>
                <a:ext cx="865238" cy="86523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8EA62A-94A0-E871-0454-97E15DCB4D33}"/>
              </a:ext>
            </a:extLst>
          </p:cNvPr>
          <p:cNvGrpSpPr/>
          <p:nvPr/>
        </p:nvGrpSpPr>
        <p:grpSpPr>
          <a:xfrm>
            <a:off x="3962399" y="3861619"/>
            <a:ext cx="1563327" cy="1519083"/>
            <a:chOff x="1248697" y="3861619"/>
            <a:chExt cx="1563327" cy="15190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C616EC-F623-14DA-7DE5-6D8E63431FA5}"/>
                </a:ext>
              </a:extLst>
            </p:cNvPr>
            <p:cNvGrpSpPr/>
            <p:nvPr/>
          </p:nvGrpSpPr>
          <p:grpSpPr>
            <a:xfrm>
              <a:off x="1248697" y="3861619"/>
              <a:ext cx="865238" cy="1519083"/>
              <a:chOff x="1248697" y="3861619"/>
              <a:chExt cx="865238" cy="1519083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2D08843-C241-5071-C562-D6A6128A7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3861619"/>
                <a:ext cx="865238" cy="865238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619C510-CDD1-2831-25A7-A1F429A18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4515464"/>
                <a:ext cx="865238" cy="865238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308F3A-828A-D612-E57C-257F0BAD04B9}"/>
                </a:ext>
              </a:extLst>
            </p:cNvPr>
            <p:cNvGrpSpPr/>
            <p:nvPr/>
          </p:nvGrpSpPr>
          <p:grpSpPr>
            <a:xfrm>
              <a:off x="1946786" y="3861619"/>
              <a:ext cx="865238" cy="1519083"/>
              <a:chOff x="1248697" y="3861619"/>
              <a:chExt cx="865238" cy="151908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FB5BBBE-5420-0E55-5490-E16C963D6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3861619"/>
                <a:ext cx="865238" cy="86523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AD485C5-416E-A5F2-03AF-DC4459157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697" y="4515464"/>
                <a:ext cx="865238" cy="865238"/>
              </a:xfrm>
              <a:prstGeom prst="rect">
                <a:avLst/>
              </a:prstGeom>
            </p:spPr>
          </p:pic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BC7BFB7-774F-D0E9-CC3E-1F0CCECFF433}"/>
              </a:ext>
            </a:extLst>
          </p:cNvPr>
          <p:cNvSpPr/>
          <p:nvPr/>
        </p:nvSpPr>
        <p:spPr>
          <a:xfrm>
            <a:off x="6405709" y="564423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C6B838-11C6-2B20-0810-E1631E65A867}"/>
              </a:ext>
            </a:extLst>
          </p:cNvPr>
          <p:cNvGrpSpPr/>
          <p:nvPr/>
        </p:nvGrpSpPr>
        <p:grpSpPr>
          <a:xfrm>
            <a:off x="1143003" y="4250409"/>
            <a:ext cx="5769068" cy="2340762"/>
            <a:chOff x="1143003" y="4250409"/>
            <a:chExt cx="5769068" cy="23407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2ACD8B-3A84-AB59-02EA-B249F837AAA9}"/>
                </a:ext>
              </a:extLst>
            </p:cNvPr>
            <p:cNvSpPr/>
            <p:nvPr/>
          </p:nvSpPr>
          <p:spPr>
            <a:xfrm>
              <a:off x="1143003" y="5650117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79021B4-14CB-BD3E-235E-08583E2F2D49}"/>
                </a:ext>
              </a:extLst>
            </p:cNvPr>
            <p:cNvGrpSpPr/>
            <p:nvPr/>
          </p:nvGrpSpPr>
          <p:grpSpPr>
            <a:xfrm>
              <a:off x="2374495" y="5620141"/>
              <a:ext cx="3190559" cy="971030"/>
              <a:chOff x="2374495" y="4140565"/>
              <a:chExt cx="3190559" cy="97103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47CFAAF-D948-E6C3-664F-126C1BCD3366}"/>
                  </a:ext>
                </a:extLst>
              </p:cNvPr>
              <p:cNvSpPr/>
              <p:nvPr/>
            </p:nvSpPr>
            <p:spPr>
              <a:xfrm>
                <a:off x="3814912" y="4188265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D8041B0-F445-AB05-8E47-94D43AF43555}"/>
                  </a:ext>
                </a:extLst>
              </p:cNvPr>
              <p:cNvSpPr/>
              <p:nvPr/>
            </p:nvSpPr>
            <p:spPr>
              <a:xfrm>
                <a:off x="2374495" y="4140565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00CA27-72F8-75D1-0ED0-75EB59F88485}"/>
                </a:ext>
              </a:extLst>
            </p:cNvPr>
            <p:cNvSpPr/>
            <p:nvPr/>
          </p:nvSpPr>
          <p:spPr>
            <a:xfrm>
              <a:off x="5161929" y="5620620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B5FA20-DEDC-0908-D590-86EF9FF16E02}"/>
                </a:ext>
              </a:extLst>
            </p:cNvPr>
            <p:cNvSpPr/>
            <p:nvPr/>
          </p:nvSpPr>
          <p:spPr>
            <a:xfrm>
              <a:off x="5093107" y="425040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F38860D-2B84-F1F1-E417-6262EB59FD67}"/>
              </a:ext>
            </a:extLst>
          </p:cNvPr>
          <p:cNvGrpSpPr/>
          <p:nvPr/>
        </p:nvGrpSpPr>
        <p:grpSpPr>
          <a:xfrm>
            <a:off x="6327055" y="3834451"/>
            <a:ext cx="2880850" cy="1533918"/>
            <a:chOff x="6327055" y="3834451"/>
            <a:chExt cx="2880850" cy="153391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8548340-583E-4726-02CE-A2AC20FD373A}"/>
                </a:ext>
              </a:extLst>
            </p:cNvPr>
            <p:cNvGrpSpPr/>
            <p:nvPr/>
          </p:nvGrpSpPr>
          <p:grpSpPr>
            <a:xfrm>
              <a:off x="6327055" y="3849286"/>
              <a:ext cx="1563327" cy="1519083"/>
              <a:chOff x="1248697" y="3861619"/>
              <a:chExt cx="1563327" cy="151908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EFF1331-BAAC-4E58-81BF-DF30D0D686F5}"/>
                  </a:ext>
                </a:extLst>
              </p:cNvPr>
              <p:cNvGrpSpPr/>
              <p:nvPr/>
            </p:nvGrpSpPr>
            <p:grpSpPr>
              <a:xfrm>
                <a:off x="1248697" y="3861619"/>
                <a:ext cx="865238" cy="1519083"/>
                <a:chOff x="1248697" y="3861619"/>
                <a:chExt cx="865238" cy="1519083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1F97D079-9883-3881-DD33-557AFFB59E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3861619"/>
                  <a:ext cx="865238" cy="865238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252D4B37-22D9-AA7A-C456-00BD7A892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4515464"/>
                  <a:ext cx="865238" cy="865238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3D15B74-94AD-1A64-6971-7DFA2BE705D2}"/>
                  </a:ext>
                </a:extLst>
              </p:cNvPr>
              <p:cNvGrpSpPr/>
              <p:nvPr/>
            </p:nvGrpSpPr>
            <p:grpSpPr>
              <a:xfrm>
                <a:off x="1946786" y="3861619"/>
                <a:ext cx="865238" cy="1519083"/>
                <a:chOff x="1248697" y="3861619"/>
                <a:chExt cx="865238" cy="1519083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7A53FD7A-2CB3-3404-82FF-12F30E855C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3861619"/>
                  <a:ext cx="865238" cy="865238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9EC32224-8CFB-6C7F-11F8-C5B457F5B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4515464"/>
                  <a:ext cx="865238" cy="8652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96AABC3-E028-F762-4A72-117458C2ABC6}"/>
                </a:ext>
              </a:extLst>
            </p:cNvPr>
            <p:cNvGrpSpPr/>
            <p:nvPr/>
          </p:nvGrpSpPr>
          <p:grpSpPr>
            <a:xfrm>
              <a:off x="7644578" y="3834451"/>
              <a:ext cx="1563327" cy="1519083"/>
              <a:chOff x="1248697" y="3861619"/>
              <a:chExt cx="1563327" cy="151908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62A102E-1DC6-7D66-CE74-A1BFA3BD15DF}"/>
                  </a:ext>
                </a:extLst>
              </p:cNvPr>
              <p:cNvGrpSpPr/>
              <p:nvPr/>
            </p:nvGrpSpPr>
            <p:grpSpPr>
              <a:xfrm>
                <a:off x="1248697" y="3861619"/>
                <a:ext cx="865238" cy="1519083"/>
                <a:chOff x="1248697" y="3861619"/>
                <a:chExt cx="865238" cy="1519083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19108863-F694-21E2-42FA-CFCAF2F1C9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3861619"/>
                  <a:ext cx="865238" cy="865238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F28F114F-45C7-219A-2D22-D177DE3FD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4515464"/>
                  <a:ext cx="865238" cy="865238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EFE3E1C-9FF8-83BD-6BDB-D8A26EA0963D}"/>
                  </a:ext>
                </a:extLst>
              </p:cNvPr>
              <p:cNvGrpSpPr/>
              <p:nvPr/>
            </p:nvGrpSpPr>
            <p:grpSpPr>
              <a:xfrm>
                <a:off x="1946786" y="3861619"/>
                <a:ext cx="865238" cy="1519083"/>
                <a:chOff x="1248697" y="3861619"/>
                <a:chExt cx="865238" cy="1519083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A182829B-1F86-35F9-B21B-149335E3F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3861619"/>
                  <a:ext cx="865238" cy="865238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195B4A3A-7DF5-6244-1C6C-384E5A052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8697" y="4515464"/>
                  <a:ext cx="865238" cy="86523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999FBB-E548-C0C2-A5AA-8C3A814B0D20}"/>
              </a:ext>
            </a:extLst>
          </p:cNvPr>
          <p:cNvGrpSpPr/>
          <p:nvPr/>
        </p:nvGrpSpPr>
        <p:grpSpPr>
          <a:xfrm>
            <a:off x="2295830" y="1777051"/>
            <a:ext cx="6646608" cy="1681316"/>
            <a:chOff x="2379405" y="1747684"/>
            <a:chExt cx="6646608" cy="1681316"/>
          </a:xfrm>
        </p:grpSpPr>
        <p:sp>
          <p:nvSpPr>
            <p:cNvPr id="72" name="Speech Bubble: Rectangle with Corners Rounded 71">
              <a:extLst>
                <a:ext uri="{FF2B5EF4-FFF2-40B4-BE49-F238E27FC236}">
                  <a16:creationId xmlns:a16="http://schemas.microsoft.com/office/drawing/2014/main" id="{19D8B0CD-A0D7-5FC3-A845-1B918C9E30E8}"/>
                </a:ext>
              </a:extLst>
            </p:cNvPr>
            <p:cNvSpPr/>
            <p:nvPr/>
          </p:nvSpPr>
          <p:spPr>
            <a:xfrm>
              <a:off x="2379405" y="1747684"/>
              <a:ext cx="6646608" cy="1681316"/>
            </a:xfrm>
            <a:prstGeom prst="wedgeRoundRectCallout">
              <a:avLst>
                <a:gd name="adj1" fmla="val -67541"/>
                <a:gd name="adj2" fmla="val 12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30DD045-FB25-33A2-3C10-8B19BDAA253E}"/>
                </a:ext>
              </a:extLst>
            </p:cNvPr>
            <p:cNvSpPr txBox="1"/>
            <p:nvPr/>
          </p:nvSpPr>
          <p:spPr>
            <a:xfrm>
              <a:off x="2477727" y="1808627"/>
              <a:ext cx="653845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4800" dirty="0"/>
                <a:t>4 + 4 = 8</a:t>
              </a:r>
            </a:p>
            <a:p>
              <a:pPr algn="ctr">
                <a:buNone/>
              </a:pPr>
              <a:r>
                <a:rPr lang="en-US" sz="4800" dirty="0"/>
                <a:t>So…Double 4 is 8!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5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BFB7C-8C8B-8081-9375-4AD5AC7449DD}"/>
              </a:ext>
            </a:extLst>
          </p:cNvPr>
          <p:cNvSpPr/>
          <p:nvPr/>
        </p:nvSpPr>
        <p:spPr>
          <a:xfrm>
            <a:off x="1138094" y="292794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Match the doubles to </a:t>
            </a:r>
          </a:p>
          <a:p>
            <a:pPr algn="ctr"/>
            <a:r>
              <a:rPr lang="en-GB" sz="4400" dirty="0"/>
              <a:t>the additions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610360-F4C8-CDFC-C377-B031A25DFA8B}"/>
              </a:ext>
            </a:extLst>
          </p:cNvPr>
          <p:cNvSpPr/>
          <p:nvPr/>
        </p:nvSpPr>
        <p:spPr>
          <a:xfrm>
            <a:off x="911951" y="2123766"/>
            <a:ext cx="2841522" cy="103238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Double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21509F-1880-528F-8CC3-A32686476294}"/>
              </a:ext>
            </a:extLst>
          </p:cNvPr>
          <p:cNvSpPr/>
          <p:nvPr/>
        </p:nvSpPr>
        <p:spPr>
          <a:xfrm>
            <a:off x="911951" y="3616294"/>
            <a:ext cx="2841522" cy="103238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Double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274806-7A85-654C-8122-9EA76769049E}"/>
              </a:ext>
            </a:extLst>
          </p:cNvPr>
          <p:cNvSpPr/>
          <p:nvPr/>
        </p:nvSpPr>
        <p:spPr>
          <a:xfrm>
            <a:off x="911951" y="5108822"/>
            <a:ext cx="2841522" cy="103238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Double 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60DFDD-B4CE-AB1B-A174-472A4C1EBEF8}"/>
              </a:ext>
            </a:extLst>
          </p:cNvPr>
          <p:cNvSpPr/>
          <p:nvPr/>
        </p:nvSpPr>
        <p:spPr>
          <a:xfrm>
            <a:off x="5295917" y="2123767"/>
            <a:ext cx="2841522" cy="10323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7 + 7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51EB2B-518D-2EF6-2DED-ECC16B1AC1A5}"/>
              </a:ext>
            </a:extLst>
          </p:cNvPr>
          <p:cNvSpPr/>
          <p:nvPr/>
        </p:nvSpPr>
        <p:spPr>
          <a:xfrm>
            <a:off x="5295917" y="3616295"/>
            <a:ext cx="2841522" cy="10323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 + 5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CD02F-6008-7442-ABD2-FDE973B1889D}"/>
              </a:ext>
            </a:extLst>
          </p:cNvPr>
          <p:cNvSpPr/>
          <p:nvPr/>
        </p:nvSpPr>
        <p:spPr>
          <a:xfrm>
            <a:off x="5295917" y="5108823"/>
            <a:ext cx="2841522" cy="10323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 + 10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04DB29-A38D-D990-D218-78DB27365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78F7BD-4FA2-C191-D906-4DB2A4DDB1A8}"/>
              </a:ext>
            </a:extLst>
          </p:cNvPr>
          <p:cNvCxnSpPr>
            <a:stCxn id="5" idx="3"/>
            <a:endCxn id="11" idx="1"/>
          </p:cNvCxnSpPr>
          <p:nvPr/>
        </p:nvCxnSpPr>
        <p:spPr>
          <a:xfrm>
            <a:off x="3753473" y="2639960"/>
            <a:ext cx="1542444" cy="149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C82ECF-D0D6-D506-A23B-71B5ECEDA0B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753473" y="2639961"/>
            <a:ext cx="1542444" cy="1492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C7614-3667-7F6A-F7DE-A7917632982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753473" y="5625015"/>
            <a:ext cx="154244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856BD-0423-7A31-723C-BB5476A03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958" y="4303300"/>
            <a:ext cx="897808" cy="13428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1EDD4F-E50E-BB2F-851E-B89B12F1C8D5}"/>
              </a:ext>
            </a:extLst>
          </p:cNvPr>
          <p:cNvGrpSpPr/>
          <p:nvPr/>
        </p:nvGrpSpPr>
        <p:grpSpPr>
          <a:xfrm>
            <a:off x="-114311" y="1308302"/>
            <a:ext cx="8315646" cy="2543466"/>
            <a:chOff x="-175758" y="3989118"/>
            <a:chExt cx="8315646" cy="25434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40C037-C651-5F42-4FA1-19A98592741F}"/>
                </a:ext>
              </a:extLst>
            </p:cNvPr>
            <p:cNvSpPr/>
            <p:nvPr/>
          </p:nvSpPr>
          <p:spPr>
            <a:xfrm>
              <a:off x="-175758" y="5763143"/>
              <a:ext cx="831564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Double 5 is ___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3C8478A-89D0-285B-896C-D04621EE7167}"/>
                </a:ext>
              </a:extLst>
            </p:cNvPr>
            <p:cNvSpPr/>
            <p:nvPr/>
          </p:nvSpPr>
          <p:spPr>
            <a:xfrm>
              <a:off x="1720646" y="3989119"/>
              <a:ext cx="2182756" cy="167622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F0D0686-1F67-F0D8-7570-F11C6F48CC6D}"/>
                </a:ext>
              </a:extLst>
            </p:cNvPr>
            <p:cNvSpPr/>
            <p:nvPr/>
          </p:nvSpPr>
          <p:spPr>
            <a:xfrm>
              <a:off x="5220934" y="3989118"/>
              <a:ext cx="2182756" cy="167622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0EEA66-8113-6B83-B4C3-ECFF9CA8087E}"/>
                </a:ext>
              </a:extLst>
            </p:cNvPr>
            <p:cNvCxnSpPr/>
            <p:nvPr/>
          </p:nvCxnSpPr>
          <p:spPr>
            <a:xfrm>
              <a:off x="4122175" y="4827231"/>
              <a:ext cx="8996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4F3F2C-19E8-48A2-65F8-119158C6909C}"/>
              </a:ext>
            </a:extLst>
          </p:cNvPr>
          <p:cNvGrpSpPr/>
          <p:nvPr/>
        </p:nvGrpSpPr>
        <p:grpSpPr>
          <a:xfrm>
            <a:off x="-229840" y="4136592"/>
            <a:ext cx="8315646" cy="2587106"/>
            <a:chOff x="-35648" y="3989118"/>
            <a:chExt cx="8315646" cy="25871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F10D0B-ECC6-6E8C-8E40-31987EA6E7BD}"/>
                </a:ext>
              </a:extLst>
            </p:cNvPr>
            <p:cNvSpPr/>
            <p:nvPr/>
          </p:nvSpPr>
          <p:spPr>
            <a:xfrm>
              <a:off x="-35648" y="5806783"/>
              <a:ext cx="831564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Double 6 is ___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5FDA7B3-5D4D-5E06-5311-1E5411D27A2F}"/>
                </a:ext>
              </a:extLst>
            </p:cNvPr>
            <p:cNvSpPr/>
            <p:nvPr/>
          </p:nvSpPr>
          <p:spPr>
            <a:xfrm>
              <a:off x="1720646" y="3989119"/>
              <a:ext cx="2182756" cy="167622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295CB0A-DC0F-7A37-CC98-39DFAFB7F309}"/>
                </a:ext>
              </a:extLst>
            </p:cNvPr>
            <p:cNvSpPr/>
            <p:nvPr/>
          </p:nvSpPr>
          <p:spPr>
            <a:xfrm>
              <a:off x="5220934" y="3989118"/>
              <a:ext cx="2182756" cy="167622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03303DD-236E-FC8A-B997-76161225732F}"/>
                </a:ext>
              </a:extLst>
            </p:cNvPr>
            <p:cNvCxnSpPr/>
            <p:nvPr/>
          </p:nvCxnSpPr>
          <p:spPr>
            <a:xfrm>
              <a:off x="4122175" y="4827231"/>
              <a:ext cx="8996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4B5F87C-8A23-D359-D874-FCE8D3500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982" y="4307721"/>
            <a:ext cx="897808" cy="1342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B8F260-06DF-C2CD-10B9-8E22C8B8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10" y="4303300"/>
            <a:ext cx="897808" cy="13428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1768CE-F476-DBFA-BB85-79A9E4FA8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581" y="1308300"/>
            <a:ext cx="1676230" cy="16762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6129C8-CCB2-8008-FCF2-52EBB9748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07" y="1308300"/>
            <a:ext cx="1676230" cy="16762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5429FF8-E2A4-0656-74B5-A9A440CF4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7" y="1252202"/>
            <a:ext cx="1676230" cy="1676230"/>
          </a:xfrm>
          <a:prstGeom prst="rect">
            <a:avLst/>
          </a:prstGeom>
        </p:spPr>
      </p:pic>
      <p:pic>
        <p:nvPicPr>
          <p:cNvPr id="36" name="Picture 35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92EA37E-BEE7-7B16-160B-680D0A77A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678" y="168302"/>
            <a:ext cx="1327676" cy="132767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B9EF196-1BDF-F591-7C7E-F6582CE3E3B4}"/>
              </a:ext>
            </a:extLst>
          </p:cNvPr>
          <p:cNvSpPr/>
          <p:nvPr/>
        </p:nvSpPr>
        <p:spPr>
          <a:xfrm>
            <a:off x="4407310" y="296192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BF000-532A-3108-195A-2A095DA9FA65}"/>
              </a:ext>
            </a:extLst>
          </p:cNvPr>
          <p:cNvSpPr/>
          <p:nvPr/>
        </p:nvSpPr>
        <p:spPr>
          <a:xfrm>
            <a:off x="4259906" y="584092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76832" y="444063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C1DF31-732E-43FB-6D04-D3A569183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13" y="2153555"/>
            <a:ext cx="1664526" cy="151732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25FC5F6-0163-21CB-13DC-B6B2CB5D0C86}"/>
              </a:ext>
            </a:extLst>
          </p:cNvPr>
          <p:cNvSpPr/>
          <p:nvPr/>
        </p:nvSpPr>
        <p:spPr>
          <a:xfrm>
            <a:off x="2274942" y="2071559"/>
            <a:ext cx="6646608" cy="1681316"/>
          </a:xfrm>
          <a:prstGeom prst="wedgeRoundRectCallout">
            <a:avLst>
              <a:gd name="adj1" fmla="val -69760"/>
              <a:gd name="adj2" fmla="val 694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70479" y="2348348"/>
            <a:ext cx="877529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Double 0 is 0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147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2026-02-24T12:29:27Z</dcterms:modified>
  <cp:category/>
</cp:coreProperties>
</file>