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335" r:id="rId4"/>
    <p:sldId id="273" r:id="rId5"/>
    <p:sldId id="274" r:id="rId6"/>
    <p:sldId id="268" r:id="rId7"/>
    <p:sldId id="278" r:id="rId8"/>
    <p:sldId id="336" r:id="rId9"/>
    <p:sldId id="33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755576" y="970585"/>
            <a:ext cx="619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 - Double 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40" y="3017102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160222" y="136588"/>
            <a:ext cx="5182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5!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40189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40189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40189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40189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440189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26D4D-C1A2-E9F9-D5F1-45E0F0B7D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87BCB6D-C7A8-80BD-A1D7-9F537761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07959-4CAB-E69E-E750-1AAD5889A4D3}"/>
              </a:ext>
            </a:extLst>
          </p:cNvPr>
          <p:cNvSpPr/>
          <p:nvPr/>
        </p:nvSpPr>
        <p:spPr>
          <a:xfrm>
            <a:off x="2255245" y="443115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+ 5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352E6-4C72-C546-CD02-3C91318E7DA5}"/>
              </a:ext>
            </a:extLst>
          </p:cNvPr>
          <p:cNvSpPr/>
          <p:nvPr/>
        </p:nvSpPr>
        <p:spPr>
          <a:xfrm>
            <a:off x="5550592" y="42456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CE7B13DD-9A7C-91B5-96B0-D428C3F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E321A3-63AC-6714-5C07-7AF5410BF0FA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20706E5-FDF5-ED55-9661-93F1A04BD811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646BC09-099F-54FE-DB0E-2D24258FE35E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BDB0A6F-8CF1-1A7E-7CD8-187456599549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69A53F9-9C6D-5399-C8EC-EF21609BF079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D085442-7A7C-8D91-D08C-E2C9BEECB1D7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5E64C7-889B-FA80-47B9-1A8895B9FD21}"/>
              </a:ext>
            </a:extLst>
          </p:cNvPr>
          <p:cNvGrpSpPr/>
          <p:nvPr/>
        </p:nvGrpSpPr>
        <p:grpSpPr>
          <a:xfrm>
            <a:off x="6190088" y="25581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12DA50-08A5-FE0A-4819-6F6AC78A1B63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B94577A-6453-BCB7-FD9C-763C2C5BEABA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536D7D1-596B-B275-3A75-2F938AA77E55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09FDF08-E997-EFBF-EDE6-F9E923085E3F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CC72560-A142-D813-34B0-2A122A2088C0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501DEA3-8857-2C9D-DAC0-9F69146E9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E6F32-1C75-2803-F2CB-F6692B91E3D7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4630B05-8FC8-0628-AEFC-1F5F5999338F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9638DBA-201C-99F8-27B0-BFC21A06A334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E8243F2-3053-66FE-FC8F-9173A53C9A42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999D116-AA20-EF93-4841-116011429788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2513AD-FEA9-3822-4A6D-3463400DED19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B6CDA8-D2A9-2E09-B90B-96524A9C0C48}"/>
              </a:ext>
            </a:extLst>
          </p:cNvPr>
          <p:cNvGrpSpPr/>
          <p:nvPr/>
        </p:nvGrpSpPr>
        <p:grpSpPr>
          <a:xfrm>
            <a:off x="6181950" y="4158343"/>
            <a:ext cx="1545771" cy="838199"/>
            <a:chOff x="3602178" y="2503715"/>
            <a:chExt cx="2272363" cy="838199"/>
          </a:xfrm>
          <a:solidFill>
            <a:schemeClr val="bg1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3383961-8D1A-E604-CC38-5726C50C9791}"/>
                </a:ext>
              </a:extLst>
            </p:cNvPr>
            <p:cNvSpPr/>
            <p:nvPr/>
          </p:nvSpPr>
          <p:spPr>
            <a:xfrm>
              <a:off x="360217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79B7027-6175-5F82-92F7-D76C3B380E4C}"/>
                </a:ext>
              </a:extLst>
            </p:cNvPr>
            <p:cNvSpPr/>
            <p:nvPr/>
          </p:nvSpPr>
          <p:spPr>
            <a:xfrm>
              <a:off x="4064821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D927143-A7A0-0B3A-F5E7-E4668D0A5F56}"/>
                </a:ext>
              </a:extLst>
            </p:cNvPr>
            <p:cNvSpPr/>
            <p:nvPr/>
          </p:nvSpPr>
          <p:spPr>
            <a:xfrm>
              <a:off x="4527464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8F2CA66-0345-4F98-D05D-F15F06D2B1B6}"/>
                </a:ext>
              </a:extLst>
            </p:cNvPr>
            <p:cNvSpPr/>
            <p:nvPr/>
          </p:nvSpPr>
          <p:spPr>
            <a:xfrm>
              <a:off x="4990107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6D6972B-C7C8-9946-31FB-7C620581A6DB}"/>
                </a:ext>
              </a:extLst>
            </p:cNvPr>
            <p:cNvSpPr/>
            <p:nvPr/>
          </p:nvSpPr>
          <p:spPr>
            <a:xfrm>
              <a:off x="5452748" y="2503715"/>
              <a:ext cx="421793" cy="838199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4F38D76-1A1A-6300-E9DE-2598C3979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3DE4-D804-D73E-3AA0-3E1BDDE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861F785-9D8F-64E8-A52E-D2E609AF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2A4E6-C71D-C2B9-C292-F7027404D9B6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+ 6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EB423-600D-E7F2-F5E5-FCE675B3B6A5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45F2ADA0-6856-D24B-7348-1E669C4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BB5-DB7B-DE39-FF6A-4F3E30BDC816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A6DE51C-9E6B-2D79-F9A1-FABF0349FEE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40E3AC3-3089-1477-9823-68BD25B3DC2B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849F5F4-DEE0-43DE-7298-1E2107837B3D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762BE44-D3F1-5D0E-A29B-6DD799390F85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5F30C71-1CC9-64F0-D286-EF7AF8F2EB6C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75C7ED-A512-E695-5FCA-F0824571FF7A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F3A645-0745-2674-5425-2286FF79808F}"/>
              </a:ext>
            </a:extLst>
          </p:cNvPr>
          <p:cNvSpPr/>
          <p:nvPr/>
        </p:nvSpPr>
        <p:spPr>
          <a:xfrm>
            <a:off x="6504800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960EA8D-E9B7-8B2E-4B51-1B951242DAE7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DE88E4-55AD-E8B6-32E0-86AE27707FDF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35F6802-D6D9-8425-FEDB-76C24535BB20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8FDD3FB-0A7A-48FD-24C0-EB3EE6389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7A3A0-40EC-9B3E-17BD-5BCDAECE577D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42D5B23-2761-AD88-3F63-B3E8F623BBE5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56D837C-2D00-B52D-BB21-632234191366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C3BB5B0-488A-03C3-71CA-AB13B4C0DA0A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BEE751F-61F9-2E6F-0226-EC6B29DD3F8B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438E0DC-5A4B-BB40-9386-A7AC87F71264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7461740-D2A4-D525-7A67-323C1D77F2B7}"/>
              </a:ext>
            </a:extLst>
          </p:cNvPr>
          <p:cNvSpPr/>
          <p:nvPr/>
        </p:nvSpPr>
        <p:spPr>
          <a:xfrm>
            <a:off x="6496662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8F78E-F1D6-CD97-7798-CCCC4DB3F47B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8C8454D-DCAC-56FF-0960-A87A2EDE05B9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928EAB5-E970-32C4-D14F-AC94719E9567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F326DC7-3967-278E-0DE0-2D4ACF3B0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B448A9-9C7E-B9DC-9950-1E9F814E40D3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7EC7A-F155-9131-0424-C5601CF1F2A9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+ 2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44B11-5094-FDC8-D4BF-D1ADEDC8FE7B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36751-C6C0-0160-A26B-BF36CAD1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0FAD206-FBD4-2A32-B2FB-FF4C3B9A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33F593-8CDB-1F39-294F-095D3AC843A2}"/>
              </a:ext>
            </a:extLst>
          </p:cNvPr>
          <p:cNvSpPr/>
          <p:nvPr/>
        </p:nvSpPr>
        <p:spPr>
          <a:xfrm>
            <a:off x="990729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+ 7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B6C33B-2F30-3A20-9176-6E162477664C}"/>
              </a:ext>
            </a:extLst>
          </p:cNvPr>
          <p:cNvSpPr/>
          <p:nvPr/>
        </p:nvSpPr>
        <p:spPr>
          <a:xfrm>
            <a:off x="4364300" y="165556"/>
            <a:ext cx="1393120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5D1B0FB2-6425-AA2A-B790-536625D8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A40904-BFA1-B6A9-D5C2-97B7DA9477BC}"/>
              </a:ext>
            </a:extLst>
          </p:cNvPr>
          <p:cNvGrpSpPr/>
          <p:nvPr/>
        </p:nvGrpSpPr>
        <p:grpSpPr>
          <a:xfrm>
            <a:off x="4644317" y="2558143"/>
            <a:ext cx="1545771" cy="838199"/>
            <a:chOff x="4644317" y="2558143"/>
            <a:chExt cx="1545771" cy="8381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FEED3B-9A82-13A0-2980-A7A6B4B18528}"/>
                </a:ext>
              </a:extLst>
            </p:cNvPr>
            <p:cNvSpPr/>
            <p:nvPr/>
          </p:nvSpPr>
          <p:spPr>
            <a:xfrm>
              <a:off x="4644317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07CEC9-6BCE-689A-C348-6577251036BA}"/>
                </a:ext>
              </a:extLst>
            </p:cNvPr>
            <p:cNvSpPr/>
            <p:nvPr/>
          </p:nvSpPr>
          <p:spPr>
            <a:xfrm>
              <a:off x="4959029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1423E3-DDA2-27C8-05CA-FBC2775A5C6A}"/>
                </a:ext>
              </a:extLst>
            </p:cNvPr>
            <p:cNvSpPr/>
            <p:nvPr/>
          </p:nvSpPr>
          <p:spPr>
            <a:xfrm>
              <a:off x="5273741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C482B95-27CC-DCDD-084D-8F478EA58721}"/>
                </a:ext>
              </a:extLst>
            </p:cNvPr>
            <p:cNvSpPr/>
            <p:nvPr/>
          </p:nvSpPr>
          <p:spPr>
            <a:xfrm>
              <a:off x="5588453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801A733-7845-3275-CAFD-A7AD2A74ACE0}"/>
                </a:ext>
              </a:extLst>
            </p:cNvPr>
            <p:cNvSpPr/>
            <p:nvPr/>
          </p:nvSpPr>
          <p:spPr>
            <a:xfrm>
              <a:off x="5903164" y="25581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09F25D-5CF8-4522-3B04-1A843A24B444}"/>
              </a:ext>
            </a:extLst>
          </p:cNvPr>
          <p:cNvSpPr/>
          <p:nvPr/>
        </p:nvSpPr>
        <p:spPr>
          <a:xfrm>
            <a:off x="6190088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CB3E15-A312-25B8-A27E-4F650B874BCD}"/>
              </a:ext>
            </a:extLst>
          </p:cNvPr>
          <p:cNvSpPr/>
          <p:nvPr/>
        </p:nvSpPr>
        <p:spPr>
          <a:xfrm>
            <a:off x="6819512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1EACDC-B896-5503-EB00-21719D4868B9}"/>
              </a:ext>
            </a:extLst>
          </p:cNvPr>
          <p:cNvSpPr/>
          <p:nvPr/>
        </p:nvSpPr>
        <p:spPr>
          <a:xfrm>
            <a:off x="7134224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894043-4968-AB00-1A47-D662BFD0849B}"/>
              </a:ext>
            </a:extLst>
          </p:cNvPr>
          <p:cNvSpPr/>
          <p:nvPr/>
        </p:nvSpPr>
        <p:spPr>
          <a:xfrm>
            <a:off x="7448935" y="25581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11F73BD-E343-30A2-CB94-5C1C4AF4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2350A9-6C73-A000-81D5-FEFDAEB9AB55}"/>
              </a:ext>
            </a:extLst>
          </p:cNvPr>
          <p:cNvGrpSpPr/>
          <p:nvPr/>
        </p:nvGrpSpPr>
        <p:grpSpPr>
          <a:xfrm>
            <a:off x="4636179" y="4158343"/>
            <a:ext cx="1545771" cy="838199"/>
            <a:chOff x="4636179" y="4158343"/>
            <a:chExt cx="1545771" cy="8381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D03EA6B-1D60-7D40-BA4E-2751A877F422}"/>
                </a:ext>
              </a:extLst>
            </p:cNvPr>
            <p:cNvSpPr/>
            <p:nvPr/>
          </p:nvSpPr>
          <p:spPr>
            <a:xfrm>
              <a:off x="4636179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C56A934-80A3-BF2A-97BB-5506037B0242}"/>
                </a:ext>
              </a:extLst>
            </p:cNvPr>
            <p:cNvSpPr/>
            <p:nvPr/>
          </p:nvSpPr>
          <p:spPr>
            <a:xfrm>
              <a:off x="4950891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D671F64-4066-A754-BF35-8035BCA52BCF}"/>
                </a:ext>
              </a:extLst>
            </p:cNvPr>
            <p:cNvSpPr/>
            <p:nvPr/>
          </p:nvSpPr>
          <p:spPr>
            <a:xfrm>
              <a:off x="5265603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4E56922-C9BD-BC41-9A5C-E83F2F94AF36}"/>
                </a:ext>
              </a:extLst>
            </p:cNvPr>
            <p:cNvSpPr/>
            <p:nvPr/>
          </p:nvSpPr>
          <p:spPr>
            <a:xfrm>
              <a:off x="5580315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86DF02B-906C-DECE-19D7-FEDA6CCF6222}"/>
                </a:ext>
              </a:extLst>
            </p:cNvPr>
            <p:cNvSpPr/>
            <p:nvPr/>
          </p:nvSpPr>
          <p:spPr>
            <a:xfrm>
              <a:off x="5895026" y="4158343"/>
              <a:ext cx="286924" cy="838199"/>
            </a:xfrm>
            <a:prstGeom prst="round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BC4A4B4-2984-03C2-A04E-AD0FA48C0699}"/>
              </a:ext>
            </a:extLst>
          </p:cNvPr>
          <p:cNvSpPr/>
          <p:nvPr/>
        </p:nvSpPr>
        <p:spPr>
          <a:xfrm>
            <a:off x="6811374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2F6A6AE-FA31-D73F-6F0F-1E43298EADA2}"/>
              </a:ext>
            </a:extLst>
          </p:cNvPr>
          <p:cNvSpPr/>
          <p:nvPr/>
        </p:nvSpPr>
        <p:spPr>
          <a:xfrm>
            <a:off x="7126086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DD6A07E-9FC1-3998-14C7-1FD8F84002EE}"/>
              </a:ext>
            </a:extLst>
          </p:cNvPr>
          <p:cNvSpPr/>
          <p:nvPr/>
        </p:nvSpPr>
        <p:spPr>
          <a:xfrm>
            <a:off x="744079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60C247A-DB5C-76C6-5C23-D03AF6221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DFAF18-34F3-28FD-169E-B875E68E80DF}"/>
              </a:ext>
            </a:extLst>
          </p:cNvPr>
          <p:cNvSpPr/>
          <p:nvPr/>
        </p:nvSpPr>
        <p:spPr>
          <a:xfrm>
            <a:off x="6209737" y="4158343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8F6C8B-2E61-4CD7-98DC-F4A80DA06B6D}"/>
              </a:ext>
            </a:extLst>
          </p:cNvPr>
          <p:cNvSpPr/>
          <p:nvPr/>
        </p:nvSpPr>
        <p:spPr>
          <a:xfrm>
            <a:off x="4491714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+ 4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39820-2BD1-A36D-D2DB-2DE5F01896E9}"/>
              </a:ext>
            </a:extLst>
          </p:cNvPr>
          <p:cNvSpPr/>
          <p:nvPr/>
        </p:nvSpPr>
        <p:spPr>
          <a:xfrm>
            <a:off x="7727721" y="165556"/>
            <a:ext cx="1393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 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751AAC-49A2-D0B4-368E-85D7D4764E68}"/>
              </a:ext>
            </a:extLst>
          </p:cNvPr>
          <p:cNvSpPr/>
          <p:nvPr/>
        </p:nvSpPr>
        <p:spPr>
          <a:xfrm>
            <a:off x="6496661" y="25581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51483D-F844-53A4-43E5-25784411809A}"/>
              </a:ext>
            </a:extLst>
          </p:cNvPr>
          <p:cNvSpPr/>
          <p:nvPr/>
        </p:nvSpPr>
        <p:spPr>
          <a:xfrm>
            <a:off x="6505599" y="4158342"/>
            <a:ext cx="286924" cy="83819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9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3456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4722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34722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34479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4722 0.000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34722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3" grpId="1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6DBB0305-F3E3-E39F-D6C1-65FFBB27BFE4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D4B718-56B3-BC20-9159-6590A1BC2AA0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B714E4-DA00-4DFB-F4DA-1B80485C5EBC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F509B5-0C55-AE1C-55EA-E791C6401E17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57AB5E-25B3-6798-4590-D6934131C41E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8FB357ED-F4FA-A3AD-663F-A0AEBEC46518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74CBF9-6180-DEC6-6DEE-4491376A0FC4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0ABD5-866C-1232-CE7F-E4405078C5E0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B6FABB7-509D-5D82-012D-AD19C29D1765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FCA8F0-C7E8-819F-31A1-BC459B7877B3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9E4FA2A7-E658-96A3-6E28-B6B2515C3B52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35C46B-5FFE-1677-FB1B-E262821410E4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C1E601-EEDD-C8BF-BFAC-27F493D882CA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67B-6B2D-3C23-6680-A0A9393B5BF2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CF1B52-5580-00FF-5BA9-31CB636F3BCF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98C31F59-88A4-D83B-0BAD-A45F7CC42100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45F6C-730C-132A-4002-41E8380B7C26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C761ED-0BF3-70EC-34B4-5BCFC0E68AAB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70FB2056-D2F9-F2A2-B93E-800300DC3C20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D4D5AB-3C0B-5052-06D2-8C0A287BBA9B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516ACC6A-122C-6344-30CF-359203DE6631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B02204C-9CD5-2EAA-EEA1-D9F4C1EF881D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6DCF2C5-511B-E07E-1029-47B9225A780E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5D19DCA-235B-DD73-ED3B-9F545BD69204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73CD2621-30B8-668D-955D-91FAF0A16C8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F85C0582-303A-C9C4-E31F-F9DF4DB1074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ACB09A-4424-0DF4-ABA2-8156C199499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45AA42-EF09-64E1-6819-FA5C37913D8D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8C0EBBD-C7DB-2B3A-74A0-BD5E45D3380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B49F182-99E8-49F5-26FC-FCDAA2FBE67D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0721D-E135-E53C-1C50-84CF179784A6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3A29177B-4B33-66D1-2EB0-7021D7CD64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8E822F-EA20-0C4A-8985-8D4E34B98443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6F3B3-89F6-1633-9897-D8EF475E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C0E8AC-9DB7-0750-7B64-D50EB026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FAF1B18-5D8E-782E-E8C3-156444AF2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A34B5E2E-8D9F-602F-DDF6-C4C0D6F28E48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C84C58-648F-9B66-4FE4-DA17A556517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2839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41FB11-1812-2483-40FE-0BFCC0F37433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2507F3F-E5AA-C9BA-5EF4-C2D283C798B3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FFC5D-B8DC-5CA2-6334-4A1EAE92048D}"/>
              </a:ext>
            </a:extLst>
          </p:cNvPr>
          <p:cNvGrpSpPr/>
          <p:nvPr/>
        </p:nvGrpSpPr>
        <p:grpSpPr>
          <a:xfrm>
            <a:off x="859446" y="1839688"/>
            <a:ext cx="1458436" cy="1175656"/>
            <a:chOff x="859446" y="2253344"/>
            <a:chExt cx="1458436" cy="117565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6FB3AF0A-6169-DDCC-6C6B-7E258C962BB9}"/>
                </a:ext>
              </a:extLst>
            </p:cNvPr>
            <p:cNvSpPr/>
            <p:nvPr/>
          </p:nvSpPr>
          <p:spPr>
            <a:xfrm>
              <a:off x="1087796" y="2253344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78763A-3AFE-CFEF-132E-ADB1BFB47599}"/>
                </a:ext>
              </a:extLst>
            </p:cNvPr>
            <p:cNvSpPr/>
            <p:nvPr/>
          </p:nvSpPr>
          <p:spPr>
            <a:xfrm>
              <a:off x="859446" y="2366090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15E93B6-EE37-AA26-F55F-0DC248E04126}"/>
              </a:ext>
            </a:extLst>
          </p:cNvPr>
          <p:cNvGrpSpPr/>
          <p:nvPr/>
        </p:nvGrpSpPr>
        <p:grpSpPr>
          <a:xfrm>
            <a:off x="3158742" y="1839688"/>
            <a:ext cx="1425778" cy="1175656"/>
            <a:chOff x="3158742" y="2253344"/>
            <a:chExt cx="1425778" cy="117565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F4A5FB0-8FC0-A26A-E7B8-30A3657A1264}"/>
                </a:ext>
              </a:extLst>
            </p:cNvPr>
            <p:cNvSpPr/>
            <p:nvPr/>
          </p:nvSpPr>
          <p:spPr>
            <a:xfrm>
              <a:off x="3310890" y="2253344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3BA3C8-EBD9-28FE-B739-6EE5E102D334}"/>
                </a:ext>
              </a:extLst>
            </p:cNvPr>
            <p:cNvSpPr/>
            <p:nvPr/>
          </p:nvSpPr>
          <p:spPr>
            <a:xfrm>
              <a:off x="3158742" y="2357138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5C115C-7C94-09F3-111B-3F96E2C08BEC}"/>
              </a:ext>
            </a:extLst>
          </p:cNvPr>
          <p:cNvSpPr/>
          <p:nvPr/>
        </p:nvSpPr>
        <p:spPr>
          <a:xfrm>
            <a:off x="6303480" y="43548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585B86-6ED5-7065-86EF-EB4FCA0FE073}"/>
              </a:ext>
            </a:extLst>
          </p:cNvPr>
          <p:cNvCxnSpPr>
            <a:cxnSpLocks/>
            <a:stCxn id="48" idx="0"/>
            <a:endCxn id="47" idx="3"/>
          </p:cNvCxnSpPr>
          <p:nvPr/>
        </p:nvCxnSpPr>
        <p:spPr>
          <a:xfrm flipV="1">
            <a:off x="5806976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D8F0927-A721-E85C-89ED-F5843CCA491B}"/>
              </a:ext>
            </a:extLst>
          </p:cNvPr>
          <p:cNvCxnSpPr>
            <a:cxnSpLocks/>
            <a:stCxn id="49" idx="0"/>
            <a:endCxn id="47" idx="5"/>
          </p:cNvCxnSpPr>
          <p:nvPr/>
        </p:nvCxnSpPr>
        <p:spPr>
          <a:xfrm flipH="1" flipV="1">
            <a:off x="7353424" y="1047033"/>
            <a:ext cx="676646" cy="760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F07E108-9079-917A-4926-AAAC7B82B498}"/>
              </a:ext>
            </a:extLst>
          </p:cNvPr>
          <p:cNvSpPr/>
          <p:nvPr/>
        </p:nvSpPr>
        <p:spPr>
          <a:xfrm>
            <a:off x="6078255" y="178021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DCB187-6A35-474F-B738-6401837E2B21}"/>
              </a:ext>
            </a:extLst>
          </p:cNvPr>
          <p:cNvGrpSpPr/>
          <p:nvPr/>
        </p:nvGrpSpPr>
        <p:grpSpPr>
          <a:xfrm>
            <a:off x="4963583" y="1807033"/>
            <a:ext cx="1458436" cy="1175656"/>
            <a:chOff x="4963583" y="2220689"/>
            <a:chExt cx="1458436" cy="1175656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45ECC3D4-EBDD-3ECB-A2D6-770235330162}"/>
                </a:ext>
              </a:extLst>
            </p:cNvPr>
            <p:cNvSpPr/>
            <p:nvPr/>
          </p:nvSpPr>
          <p:spPr>
            <a:xfrm>
              <a:off x="5191933" y="2220689"/>
              <a:ext cx="1230086" cy="1175656"/>
            </a:xfrm>
            <a:prstGeom prst="flowChartConnector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54B893-D1EE-4FFF-12CE-90242056866E}"/>
                </a:ext>
              </a:extLst>
            </p:cNvPr>
            <p:cNvSpPr/>
            <p:nvPr/>
          </p:nvSpPr>
          <p:spPr>
            <a:xfrm>
              <a:off x="4963583" y="2333435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A5930-1158-2C72-82B2-3A128AE0CA5E}"/>
              </a:ext>
            </a:extLst>
          </p:cNvPr>
          <p:cNvGrpSpPr/>
          <p:nvPr/>
        </p:nvGrpSpPr>
        <p:grpSpPr>
          <a:xfrm>
            <a:off x="7262879" y="1807033"/>
            <a:ext cx="1425778" cy="1175656"/>
            <a:chOff x="7262879" y="2220689"/>
            <a:chExt cx="1425778" cy="117565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C05C645B-ECFD-CE3C-D97D-F46623041741}"/>
                </a:ext>
              </a:extLst>
            </p:cNvPr>
            <p:cNvSpPr/>
            <p:nvPr/>
          </p:nvSpPr>
          <p:spPr>
            <a:xfrm>
              <a:off x="7415027" y="2220689"/>
              <a:ext cx="1230086" cy="1175656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7E13C-22EB-9533-1DF0-EA26B485B8D9}"/>
                </a:ext>
              </a:extLst>
            </p:cNvPr>
            <p:cNvSpPr/>
            <p:nvPr/>
          </p:nvSpPr>
          <p:spPr>
            <a:xfrm>
              <a:off x="7262879" y="2324483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C7A689D-C89E-8931-0DA1-F1B98F90E40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E0E110-22B1-F993-75CA-94BA87A797A1}"/>
              </a:ext>
            </a:extLst>
          </p:cNvPr>
          <p:cNvSpPr/>
          <p:nvPr/>
        </p:nvSpPr>
        <p:spPr>
          <a:xfrm>
            <a:off x="738849" y="3347527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0F978BA-4BF3-5961-4013-633626D2CD21}"/>
              </a:ext>
            </a:extLst>
          </p:cNvPr>
          <p:cNvSpPr/>
          <p:nvPr/>
        </p:nvSpPr>
        <p:spPr>
          <a:xfrm>
            <a:off x="5171794" y="3353139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20C1-6BDF-F336-00BD-3809355708FF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800E77D1-1656-C13C-013D-FC6C6A12F144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8EE40846-3E6F-4494-AF78-08CA6246687C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22F3F12-F5D4-4E75-B0A2-2AE879A7DFE6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B46503D-909F-1D92-C950-97B8DD39615E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5A21F87-0A3D-B9BA-8251-DF670E1E74D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47C3A9A-40E1-F59E-1FBB-155285F90A07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094ABDD-E0AA-482F-1050-2FD58344CB82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0C64D15-65BB-11A7-55CD-3F0FDD7648F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1C2F-EF83-D72E-2333-BBD38A405FB2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4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226 0.2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19323 0.2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0591 0.225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1632 0.225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CDB95-3F87-2979-61B6-3D4DFAC23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11718B6-4383-D0A7-4900-363C1A5D4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E47C0-5C8F-9D03-8501-88C4F8CEB568}"/>
              </a:ext>
            </a:extLst>
          </p:cNvPr>
          <p:cNvSpPr/>
          <p:nvPr/>
        </p:nvSpPr>
        <p:spPr>
          <a:xfrm>
            <a:off x="2119921" y="165556"/>
            <a:ext cx="39267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+ 10 =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0D52CE-C6DC-6D4A-62B6-19699453D329}"/>
              </a:ext>
            </a:extLst>
          </p:cNvPr>
          <p:cNvSpPr/>
          <p:nvPr/>
        </p:nvSpPr>
        <p:spPr>
          <a:xfrm>
            <a:off x="6035636" y="186649"/>
            <a:ext cx="108778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black and brown object&#10;&#10;AI-generated content may be incorrect.">
            <a:extLst>
              <a:ext uri="{FF2B5EF4-FFF2-40B4-BE49-F238E27FC236}">
                <a16:creationId xmlns:a16="http://schemas.microsoft.com/office/drawing/2014/main" id="{26A6B867-0ED8-FF86-949C-E6FD1F45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5" t="15061" r="7091" b="17906"/>
          <a:stretch>
            <a:fillRect/>
          </a:stretch>
        </p:blipFill>
        <p:spPr>
          <a:xfrm>
            <a:off x="-315686" y="1468653"/>
            <a:ext cx="9666515" cy="4597081"/>
          </a:xfrm>
          <a:prstGeom prst="rect">
            <a:avLst/>
          </a:prstGeom>
        </p:spPr>
      </p:pic>
      <p:pic>
        <p:nvPicPr>
          <p:cNvPr id="42" name="Picture 4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B6BB812-6F6F-5DD7-32C2-735B35098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97" y="175282"/>
            <a:ext cx="1233968" cy="1233968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FA5A4D1-4360-61C7-8703-C20D9708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97" y="209694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03091-2A87-31CF-F8D2-6AF4F62670C6}"/>
              </a:ext>
            </a:extLst>
          </p:cNvPr>
          <p:cNvGrpSpPr/>
          <p:nvPr/>
        </p:nvGrpSpPr>
        <p:grpSpPr>
          <a:xfrm>
            <a:off x="4644317" y="2558142"/>
            <a:ext cx="3091542" cy="838200"/>
            <a:chOff x="4644317" y="2558142"/>
            <a:chExt cx="3091542" cy="838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9D51D-AC84-5515-7031-1C2EAA48A79D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5C374E6C-F52D-A9B1-6277-9CB6C78E69B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8ADC154-531D-5D47-C156-2418A9BEFFB1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77741C-876E-9782-6ACA-7267E84AE723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97A1C9-5102-4B11-50E7-7706E01FCAAF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F5F32AB-B10B-BBAC-A88C-26DB0CC160C6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6A936A-6604-4993-001C-10B09CE9DE5F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C732C33-8879-F3BF-FC61-D1BF3597D5FD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99742D-F5C5-0EED-D91C-6768C6AF62BA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C9BC95F-9859-42F4-7AF6-3C21D21E3F88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6CCF29-AE4F-8A26-C147-E99DB0F74FBA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9031C-757C-D6ED-8397-B40F23E16358}"/>
              </a:ext>
            </a:extLst>
          </p:cNvPr>
          <p:cNvGrpSpPr/>
          <p:nvPr/>
        </p:nvGrpSpPr>
        <p:grpSpPr>
          <a:xfrm>
            <a:off x="4644317" y="4165716"/>
            <a:ext cx="3091542" cy="838200"/>
            <a:chOff x="4644317" y="2558142"/>
            <a:chExt cx="3091542" cy="838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8FCD53-D003-B288-14B3-861865C90A2E}"/>
                </a:ext>
              </a:extLst>
            </p:cNvPr>
            <p:cNvGrpSpPr/>
            <p:nvPr/>
          </p:nvGrpSpPr>
          <p:grpSpPr>
            <a:xfrm>
              <a:off x="4644317" y="2558143"/>
              <a:ext cx="1545771" cy="838199"/>
              <a:chOff x="4644317" y="2558143"/>
              <a:chExt cx="1545771" cy="83819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5022F8B-6AA2-A923-9C66-1321553A0AF9}"/>
                  </a:ext>
                </a:extLst>
              </p:cNvPr>
              <p:cNvSpPr/>
              <p:nvPr/>
            </p:nvSpPr>
            <p:spPr>
              <a:xfrm>
                <a:off x="4644317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1EC4A08-1182-8FFE-1862-F423B45594F8}"/>
                  </a:ext>
                </a:extLst>
              </p:cNvPr>
              <p:cNvSpPr/>
              <p:nvPr/>
            </p:nvSpPr>
            <p:spPr>
              <a:xfrm>
                <a:off x="4959029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FE948A1-08A8-0D36-D3A6-47FEB6A7891D}"/>
                  </a:ext>
                </a:extLst>
              </p:cNvPr>
              <p:cNvSpPr/>
              <p:nvPr/>
            </p:nvSpPr>
            <p:spPr>
              <a:xfrm>
                <a:off x="5273741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F578C99-9CC7-C5D9-C5BB-26102F15EFC3}"/>
                  </a:ext>
                </a:extLst>
              </p:cNvPr>
              <p:cNvSpPr/>
              <p:nvPr/>
            </p:nvSpPr>
            <p:spPr>
              <a:xfrm>
                <a:off x="5588453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ECBB171-6130-8A36-08E1-2839D6FBE070}"/>
                  </a:ext>
                </a:extLst>
              </p:cNvPr>
              <p:cNvSpPr/>
              <p:nvPr/>
            </p:nvSpPr>
            <p:spPr>
              <a:xfrm>
                <a:off x="5903164" y="2558143"/>
                <a:ext cx="286924" cy="838199"/>
              </a:xfrm>
              <a:prstGeom prst="roundRect">
                <a:avLst/>
              </a:prstGeom>
              <a:solidFill>
                <a:srgbClr val="FF0000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A61A7C4-9224-3FD5-4D00-7AE601F4988E}"/>
                </a:ext>
              </a:extLst>
            </p:cNvPr>
            <p:cNvSpPr/>
            <p:nvPr/>
          </p:nvSpPr>
          <p:spPr>
            <a:xfrm>
              <a:off x="6190088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D254D6-60C6-5073-ACC1-A4A332145D75}"/>
                </a:ext>
              </a:extLst>
            </p:cNvPr>
            <p:cNvSpPr/>
            <p:nvPr/>
          </p:nvSpPr>
          <p:spPr>
            <a:xfrm>
              <a:off x="7448935" y="2558143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07FA642-6CA6-E902-6240-F76BF57B744D}"/>
                </a:ext>
              </a:extLst>
            </p:cNvPr>
            <p:cNvSpPr/>
            <p:nvPr/>
          </p:nvSpPr>
          <p:spPr>
            <a:xfrm>
              <a:off x="6496661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B2F0769-5E03-177B-B9E6-EFE4B483BB2E}"/>
                </a:ext>
              </a:extLst>
            </p:cNvPr>
            <p:cNvSpPr/>
            <p:nvPr/>
          </p:nvSpPr>
          <p:spPr>
            <a:xfrm>
              <a:off x="6813157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5DEA0B8-D66B-9EF1-030D-BEACD8580287}"/>
                </a:ext>
              </a:extLst>
            </p:cNvPr>
            <p:cNvSpPr/>
            <p:nvPr/>
          </p:nvSpPr>
          <p:spPr>
            <a:xfrm>
              <a:off x="7128045" y="2558142"/>
              <a:ext cx="286924" cy="83819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3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4358 -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34358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453FA-A0C7-0268-29A7-EBD6097EC20D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BFFC2-3DE7-548F-39D8-F6B3C779F16B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8530-01B7-078E-63DE-DF7AF186639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+ 9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B79-ADE2-5261-A736-61BC35EF0717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6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0CAA9-28D2-D79E-4637-09AAB02103BC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8 + 8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4D77-D85C-E9D2-738C-469DBCECFCCD}"/>
              </a:ext>
            </a:extLst>
          </p:cNvPr>
          <p:cNvSpPr txBox="1"/>
          <p:nvPr/>
        </p:nvSpPr>
        <p:spPr>
          <a:xfrm>
            <a:off x="570269" y="450710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10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DC223-F9B9-D46A-96B8-28A55D7C6834}"/>
              </a:ext>
            </a:extLst>
          </p:cNvPr>
          <p:cNvSpPr/>
          <p:nvPr/>
        </p:nvSpPr>
        <p:spPr>
          <a:xfrm>
            <a:off x="5373329" y="4432164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43EF7-5F47-B200-C2C7-5E71D0D7A2EC}"/>
              </a:ext>
            </a:extLst>
          </p:cNvPr>
          <p:cNvSpPr/>
          <p:nvPr/>
        </p:nvSpPr>
        <p:spPr>
          <a:xfrm>
            <a:off x="4682262" y="5450921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D03C-A89D-521A-E636-EFC452E707C4}"/>
              </a:ext>
            </a:extLst>
          </p:cNvPr>
          <p:cNvSpPr/>
          <p:nvPr/>
        </p:nvSpPr>
        <p:spPr>
          <a:xfrm>
            <a:off x="4682260" y="1544725"/>
            <a:ext cx="82590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C42D8-81D8-9E0A-05EE-509D93D6168D}"/>
              </a:ext>
            </a:extLst>
          </p:cNvPr>
          <p:cNvSpPr/>
          <p:nvPr/>
        </p:nvSpPr>
        <p:spPr>
          <a:xfrm>
            <a:off x="4682262" y="245907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837C5-F0FE-F418-E41F-D571C8C015F2}"/>
              </a:ext>
            </a:extLst>
          </p:cNvPr>
          <p:cNvSpPr/>
          <p:nvPr/>
        </p:nvSpPr>
        <p:spPr>
          <a:xfrm>
            <a:off x="4682262" y="3429000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44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166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2026-03-02T13:30:32Z</dcterms:modified>
  <cp:category/>
</cp:coreProperties>
</file>