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86" r:id="rId4"/>
    <p:sldId id="290" r:id="rId5"/>
    <p:sldId id="289" r:id="rId6"/>
    <p:sldId id="28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23/03/2026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character with a hat and shoes&#10;&#10;AI-generated content may be incorrect.">
            <a:extLst>
              <a:ext uri="{FF2B5EF4-FFF2-40B4-BE49-F238E27FC236}">
                <a16:creationId xmlns:a16="http://schemas.microsoft.com/office/drawing/2014/main" id="{4429AF9B-0B3B-6C26-347F-85AF3C95C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99" y="2454413"/>
            <a:ext cx="4338888" cy="40552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307EE9-1105-0F7E-8B61-D32A96C7A321}"/>
              </a:ext>
            </a:extLst>
          </p:cNvPr>
          <p:cNvSpPr txBox="1"/>
          <p:nvPr/>
        </p:nvSpPr>
        <p:spPr>
          <a:xfrm>
            <a:off x="1280301" y="939713"/>
            <a:ext cx="7086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Multiply by 10 &amp; 100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D46EA0-7BF2-F21E-2C14-1F10E95A616B}"/>
              </a:ext>
            </a:extLst>
          </p:cNvPr>
          <p:cNvSpPr txBox="1"/>
          <p:nvPr/>
        </p:nvSpPr>
        <p:spPr>
          <a:xfrm>
            <a:off x="2226489" y="3196862"/>
            <a:ext cx="400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 hundred  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C5677-60F4-23FA-A26D-6D0A69433E88}"/>
              </a:ext>
            </a:extLst>
          </p:cNvPr>
          <p:cNvSpPr txBox="1"/>
          <p:nvPr/>
        </p:nvSpPr>
        <p:spPr>
          <a:xfrm>
            <a:off x="5573217" y="3182098"/>
            <a:ext cx="253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hundred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A3C57-7AE1-EF82-2621-F3A797EE14DF}"/>
              </a:ext>
            </a:extLst>
          </p:cNvPr>
          <p:cNvSpPr txBox="1"/>
          <p:nvPr/>
        </p:nvSpPr>
        <p:spPr>
          <a:xfrm>
            <a:off x="3021253" y="4119902"/>
            <a:ext cx="278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______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01B20-E458-EB37-E2C5-D2A51526D7BD}"/>
              </a:ext>
            </a:extLst>
          </p:cNvPr>
          <p:cNvSpPr txBox="1"/>
          <p:nvPr/>
        </p:nvSpPr>
        <p:spPr>
          <a:xfrm>
            <a:off x="5573217" y="4109369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CE97C0-AEE9-1C63-F31D-AEEB9A3975BE}"/>
              </a:ext>
            </a:extLst>
          </p:cNvPr>
          <p:cNvSpPr txBox="1"/>
          <p:nvPr/>
        </p:nvSpPr>
        <p:spPr>
          <a:xfrm>
            <a:off x="3384432" y="5222456"/>
            <a:ext cx="242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B9972A-D761-D74E-09D2-908DC56064B4}"/>
              </a:ext>
            </a:extLst>
          </p:cNvPr>
          <p:cNvSpPr txBox="1"/>
          <p:nvPr/>
        </p:nvSpPr>
        <p:spPr>
          <a:xfrm>
            <a:off x="5580895" y="5222456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72873-2938-0D90-51D8-8344D694CAA3}"/>
              </a:ext>
            </a:extLst>
          </p:cNvPr>
          <p:cNvSpPr txBox="1"/>
          <p:nvPr/>
        </p:nvSpPr>
        <p:spPr>
          <a:xfrm>
            <a:off x="2131636" y="3085870"/>
            <a:ext cx="81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8E86E-CFAC-55CB-184E-BA79B26BE155}"/>
              </a:ext>
            </a:extLst>
          </p:cNvPr>
          <p:cNvSpPr txBox="1"/>
          <p:nvPr/>
        </p:nvSpPr>
        <p:spPr>
          <a:xfrm>
            <a:off x="3695819" y="3963293"/>
            <a:ext cx="106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8F975-C6B3-E91F-94A5-1EAB61806633}"/>
              </a:ext>
            </a:extLst>
          </p:cNvPr>
          <p:cNvSpPr txBox="1"/>
          <p:nvPr/>
        </p:nvSpPr>
        <p:spPr>
          <a:xfrm>
            <a:off x="4413857" y="5071871"/>
            <a:ext cx="68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</a:rPr>
              <a:t>4</a:t>
            </a:r>
          </a:p>
        </p:txBody>
      </p:sp>
      <p:pic>
        <p:nvPicPr>
          <p:cNvPr id="2" name="Picture 1" descr="A green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620644D3-FF18-F924-8D7C-4F6AC0690D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695" r="11801" b="10905"/>
          <a:stretch/>
        </p:blipFill>
        <p:spPr>
          <a:xfrm>
            <a:off x="1650574" y="667339"/>
            <a:ext cx="1633512" cy="1653074"/>
          </a:xfrm>
          <a:prstGeom prst="rect">
            <a:avLst/>
          </a:prstGeom>
        </p:spPr>
      </p:pic>
      <p:pic>
        <p:nvPicPr>
          <p:cNvPr id="12" name="Picture 11" descr="A green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B230D2C4-F84C-6552-A6DF-826C7B261D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695" r="11801" b="10905"/>
          <a:stretch/>
        </p:blipFill>
        <p:spPr>
          <a:xfrm>
            <a:off x="3583108" y="701269"/>
            <a:ext cx="1633512" cy="1653074"/>
          </a:xfrm>
          <a:prstGeom prst="rect">
            <a:avLst/>
          </a:prstGeom>
        </p:spPr>
      </p:pic>
      <p:pic>
        <p:nvPicPr>
          <p:cNvPr id="17" name="Picture 16" descr="A green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611928DF-5D04-134F-F202-16A375FBD2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695" r="11801" b="10905"/>
          <a:stretch/>
        </p:blipFill>
        <p:spPr>
          <a:xfrm>
            <a:off x="5365087" y="701269"/>
            <a:ext cx="1633512" cy="1653074"/>
          </a:xfrm>
          <a:prstGeom prst="rect">
            <a:avLst/>
          </a:prstGeom>
        </p:spPr>
      </p:pic>
      <p:pic>
        <p:nvPicPr>
          <p:cNvPr id="18" name="Picture 17" descr="A green cub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557A8C90-E7EA-731D-D3F6-A0A37C6F5A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6" t="10695" r="11801" b="10905"/>
          <a:stretch/>
        </p:blipFill>
        <p:spPr>
          <a:xfrm>
            <a:off x="7112394" y="667339"/>
            <a:ext cx="1633512" cy="165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A36CCD8-3B2C-51B5-59D2-4CBB18F5E542}"/>
              </a:ext>
            </a:extLst>
          </p:cNvPr>
          <p:cNvSpPr/>
          <p:nvPr/>
        </p:nvSpPr>
        <p:spPr>
          <a:xfrm>
            <a:off x="3749187" y="1963341"/>
            <a:ext cx="36151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dirty="0"/>
              <a:t>45  </a:t>
            </a:r>
          </a:p>
          <a:p>
            <a:r>
              <a:rPr lang="en-GB" sz="5400" dirty="0"/>
              <a:t>45.0 </a:t>
            </a:r>
          </a:p>
          <a:p>
            <a:r>
              <a:rPr lang="en-GB" sz="5400" dirty="0"/>
              <a:t>45.00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281499" y="5059062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50377" y="714280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1610" y="25366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27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138646"/>
              </p:ext>
            </p:extLst>
          </p:nvPr>
        </p:nvGraphicFramePr>
        <p:xfrm>
          <a:off x="1295937" y="3076229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266692C-B58E-89D9-6254-C71F492023B5}"/>
              </a:ext>
            </a:extLst>
          </p:cNvPr>
          <p:cNvSpPr/>
          <p:nvPr/>
        </p:nvSpPr>
        <p:spPr>
          <a:xfrm>
            <a:off x="2421350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729CDC0E-BC30-0B9A-99BE-C6B06B4D3952}"/>
              </a:ext>
            </a:extLst>
          </p:cNvPr>
          <p:cNvSpPr/>
          <p:nvPr/>
        </p:nvSpPr>
        <p:spPr>
          <a:xfrm>
            <a:off x="3488837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5" name="Rectangle 534">
            <a:extLst>
              <a:ext uri="{FF2B5EF4-FFF2-40B4-BE49-F238E27FC236}">
                <a16:creationId xmlns:a16="http://schemas.microsoft.com/office/drawing/2014/main" id="{8244C3EC-1552-FCFF-418E-7C4D4BA6C8FA}"/>
              </a:ext>
            </a:extLst>
          </p:cNvPr>
          <p:cNvSpPr/>
          <p:nvPr/>
        </p:nvSpPr>
        <p:spPr>
          <a:xfrm>
            <a:off x="5715303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91610" y="263486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81120" y="253663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2700</a:t>
              </a:r>
            </a:p>
            <a:p>
              <a:pPr algn="ctr">
                <a:buNone/>
              </a:pPr>
              <a:r>
                <a:rPr lang="en-US" sz="3200" b="1" dirty="0"/>
                <a:t>27 x 100 = 2700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C33C58-D061-8DC2-9601-9B65E79A0DDE}"/>
              </a:ext>
            </a:extLst>
          </p:cNvPr>
          <p:cNvSpPr/>
          <p:nvPr/>
        </p:nvSpPr>
        <p:spPr>
          <a:xfrm>
            <a:off x="4601209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C68E49-0D71-FBF3-7459-C8588C911A34}"/>
              </a:ext>
            </a:extLst>
          </p:cNvPr>
          <p:cNvSpPr/>
          <p:nvPr/>
        </p:nvSpPr>
        <p:spPr>
          <a:xfrm>
            <a:off x="3488837" y="4079430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BB8E7-548A-D58B-FCA0-3FB4BC364798}"/>
              </a:ext>
            </a:extLst>
          </p:cNvPr>
          <p:cNvSpPr/>
          <p:nvPr/>
        </p:nvSpPr>
        <p:spPr>
          <a:xfrm>
            <a:off x="4633709" y="4079430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3E41C1-9332-5090-D188-71134BC4816B}"/>
              </a:ext>
            </a:extLst>
          </p:cNvPr>
          <p:cNvSpPr/>
          <p:nvPr/>
        </p:nvSpPr>
        <p:spPr>
          <a:xfrm>
            <a:off x="6831908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9BC8AB-B0B9-708D-03F3-F78F689E6E77}"/>
              </a:ext>
            </a:extLst>
          </p:cNvPr>
          <p:cNvSpPr/>
          <p:nvPr/>
        </p:nvSpPr>
        <p:spPr>
          <a:xfrm>
            <a:off x="5717814" y="408925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12188 -0.001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1217 0.00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11666 -3.7037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2761 -0.0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1217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13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1217 0.00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-0.11684 2.22222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-1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11666 -0.0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-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-0.25 -1.48148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-0.25 -4.07407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5 -3.7037E-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25 -3.7037E-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531" grpId="0"/>
      <p:bldP spid="531" grpId="1"/>
      <p:bldP spid="535" grpId="0"/>
      <p:bldP spid="535" grpId="1"/>
      <p:bldP spid="4" grpId="0"/>
      <p:bldP spid="4" grpId="1"/>
      <p:bldP spid="2" grpId="0"/>
      <p:bldP spid="2" grpId="1"/>
      <p:bldP spid="2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4DAC79ED-7DEC-754B-419B-017BD65C9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267" y="131375"/>
            <a:ext cx="1233968" cy="123396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4295611" y="1799305"/>
            <a:ext cx="1714263" cy="1651819"/>
            <a:chOff x="4295611" y="1101213"/>
            <a:chExt cx="1714263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709746" y="1536998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4295611" y="3451124"/>
            <a:ext cx="1714263" cy="1651819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8C55263-C611-B259-8D21-A2013DA63E5B}"/>
              </a:ext>
            </a:extLst>
          </p:cNvPr>
          <p:cNvSpPr/>
          <p:nvPr/>
        </p:nvSpPr>
        <p:spPr>
          <a:xfrm>
            <a:off x="5695318" y="2708940"/>
            <a:ext cx="36453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do </a:t>
            </a:r>
          </a:p>
          <a:p>
            <a:pPr algn="ctr"/>
            <a:r>
              <a:rPr lang="en-GB" sz="3600" dirty="0"/>
              <a:t>you notice?</a:t>
            </a:r>
            <a:endParaRPr lang="en-GB" sz="3600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003" y="16860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17C72A2-66E3-14EE-69F6-F1CE584EBA53}"/>
              </a:ext>
            </a:extLst>
          </p:cNvPr>
          <p:cNvGrpSpPr/>
          <p:nvPr/>
        </p:nvGrpSpPr>
        <p:grpSpPr>
          <a:xfrm>
            <a:off x="302497" y="1340615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B457F633-55CB-9F69-4CF1-9CBC1391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644066C-9E71-A3F5-69A8-BD48BD80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BD7D5732-06E4-97A0-5551-718BB64E48CB}"/>
              </a:ext>
            </a:extLst>
          </p:cNvPr>
          <p:cNvGrpSpPr/>
          <p:nvPr/>
        </p:nvGrpSpPr>
        <p:grpSpPr>
          <a:xfrm>
            <a:off x="302497" y="2854685"/>
            <a:ext cx="3956746" cy="1018280"/>
            <a:chOff x="302497" y="2156593"/>
            <a:chExt cx="3956746" cy="1018280"/>
          </a:xfrm>
        </p:grpSpPr>
        <p:pic>
          <p:nvPicPr>
            <p:cNvPr id="516" name="Picture 515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0E0FD9-4730-887E-EB06-63481AB4C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497" y="2156593"/>
              <a:ext cx="3956746" cy="1018280"/>
            </a:xfrm>
            <a:prstGeom prst="rect">
              <a:avLst/>
            </a:prstGeom>
          </p:spPr>
        </p:pic>
        <p:pic>
          <p:nvPicPr>
            <p:cNvPr id="44" name="Picture 43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2D0A6B99-5F63-270F-AF69-12CEE30A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2852" y="2225813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D73CFAEA-4735-E7CA-3130-FBB91AF952DD}"/>
              </a:ext>
            </a:extLst>
          </p:cNvPr>
          <p:cNvGrpSpPr/>
          <p:nvPr/>
        </p:nvGrpSpPr>
        <p:grpSpPr>
          <a:xfrm>
            <a:off x="302497" y="4362595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2A7B08B9-DD27-9C64-29ED-4CADA9437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DBB797B1-EF0F-675B-2EB4-14E6FCEC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363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-7825" y="2058924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36 x 1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140231" y="187546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410386" y="2876329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706093" y="3854240"/>
            <a:ext cx="13017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865259" y="4832151"/>
            <a:ext cx="16375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36,000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452852" y="1973017"/>
            <a:ext cx="161781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52,000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302224" y="2905150"/>
            <a:ext cx="151732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9000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-7825" y="2998512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36 x 10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7752" y="3969970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36 x 100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533033" y="2025849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520 x 100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523744" y="2918741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100 x 90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533033" y="3892463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990 x 100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-7825" y="4907625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360 x 100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502817" y="4932260"/>
            <a:ext cx="2710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8)101 x 100=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452851" y="3819911"/>
            <a:ext cx="161781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99,000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069517" y="4828452"/>
            <a:ext cx="161781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10100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461373" y="1356866"/>
            <a:ext cx="8599223" cy="2020610"/>
            <a:chOff x="2465697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465697" y="1714552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45 x 100 = 45 x 10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63120" y="3599131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1308</TotalTime>
  <Words>188</Words>
  <Application>Microsoft Office PowerPoint</Application>
  <PresentationFormat>On-screen Show (4:3)</PresentationFormat>
  <Paragraphs>64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71</cp:revision>
  <dcterms:created xsi:type="dcterms:W3CDTF">2013-01-27T09:14:16Z</dcterms:created>
  <dcterms:modified xsi:type="dcterms:W3CDTF">2026-03-23T16:58:16Z</dcterms:modified>
  <cp:category/>
</cp:coreProperties>
</file>