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0" r:id="rId3"/>
    <p:sldId id="283" r:id="rId4"/>
    <p:sldId id="294" r:id="rId5"/>
    <p:sldId id="295" r:id="rId6"/>
    <p:sldId id="29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AC617-2B30-0F51-1D67-8D8194E1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4B590-1AD2-C157-A39A-E4DD474EB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453C5-C1C9-8088-0C08-2B590DE5D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85459-5FED-13E0-0E78-EF8FD12D0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8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1808-E148-A020-AB43-668368852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DDC2B-E935-D3D8-B210-5A5AACBE9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DF0EE-72E1-81D6-BBCF-81E4D06B1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D6AB2-5BFC-C2C5-7BF9-055949058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2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decimals </a:t>
            </a:r>
          </a:p>
          <a:p>
            <a:pPr algn="ctr"/>
            <a:r>
              <a:rPr lang="en-GB" sz="5400" dirty="0"/>
              <a:t>by 10,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020" y="3092915"/>
            <a:ext cx="3688506" cy="34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3072"/>
              </p:ext>
            </p:extLst>
          </p:nvPr>
        </p:nvGraphicFramePr>
        <p:xfrm>
          <a:off x="2387957" y="1466885"/>
          <a:ext cx="5468015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3603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2722606036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2427612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3495099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535315" y="254790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4628025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5703748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647687" y="254790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4061562" y="112352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4047455" y="208454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705298" y="354893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69087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519864" y="354938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632236" y="354938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529698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64207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4070976" y="301817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4056869" y="397919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AFE6C-69FE-4CFC-7A55-98863DD8F728}"/>
              </a:ext>
            </a:extLst>
          </p:cNvPr>
          <p:cNvSpPr/>
          <p:nvPr/>
        </p:nvSpPr>
        <p:spPr>
          <a:xfrm>
            <a:off x="6805855" y="155920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3542C-A0CB-2FE5-4EC1-492F2643F2BD}"/>
              </a:ext>
            </a:extLst>
          </p:cNvPr>
          <p:cNvSpPr/>
          <p:nvPr/>
        </p:nvSpPr>
        <p:spPr>
          <a:xfrm>
            <a:off x="687730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03930" y="28778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17.245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03930" y="287789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93440" y="287789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172.45</a:t>
              </a:r>
            </a:p>
            <a:p>
              <a:pPr algn="ctr">
                <a:buNone/>
              </a:pPr>
              <a:r>
                <a:rPr lang="en-US" sz="3200" b="1" dirty="0"/>
                <a:t>17.245 x 10 = 172.45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56FA2A-E1AE-D08C-8B8E-2A04C7943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965"/>
              </p:ext>
            </p:extLst>
          </p:nvPr>
        </p:nvGraphicFramePr>
        <p:xfrm>
          <a:off x="1685142" y="3205224"/>
          <a:ext cx="6318564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EC4A57-43E8-DAB9-B5F5-8982A0E83949}"/>
              </a:ext>
            </a:extLst>
          </p:cNvPr>
          <p:cNvSpPr/>
          <p:nvPr/>
        </p:nvSpPr>
        <p:spPr>
          <a:xfrm>
            <a:off x="1784262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15A3A-8B6D-80EC-AC42-5344529D23C4}"/>
              </a:ext>
            </a:extLst>
          </p:cNvPr>
          <p:cNvSpPr/>
          <p:nvPr/>
        </p:nvSpPr>
        <p:spPr>
          <a:xfrm>
            <a:off x="2827741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70E93-0773-4965-3CA1-453029717363}"/>
              </a:ext>
            </a:extLst>
          </p:cNvPr>
          <p:cNvSpPr/>
          <p:nvPr/>
        </p:nvSpPr>
        <p:spPr>
          <a:xfrm>
            <a:off x="3871220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D276E-F6F4-1797-FC5B-4BBEDABDFBDA}"/>
              </a:ext>
            </a:extLst>
          </p:cNvPr>
          <p:cNvSpPr/>
          <p:nvPr/>
        </p:nvSpPr>
        <p:spPr>
          <a:xfrm>
            <a:off x="4914699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FF5DF-8715-7657-75D5-A8DB2ECA5B06}"/>
              </a:ext>
            </a:extLst>
          </p:cNvPr>
          <p:cNvSpPr/>
          <p:nvPr/>
        </p:nvSpPr>
        <p:spPr>
          <a:xfrm>
            <a:off x="5958178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86C11-8E68-424C-7445-9B17FCB68440}"/>
              </a:ext>
            </a:extLst>
          </p:cNvPr>
          <p:cNvSpPr/>
          <p:nvPr/>
        </p:nvSpPr>
        <p:spPr>
          <a:xfrm>
            <a:off x="4346433" y="291212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8A8FB-9DD5-EC3C-BDB0-BF9701E67A2A}"/>
              </a:ext>
            </a:extLst>
          </p:cNvPr>
          <p:cNvSpPr/>
          <p:nvPr/>
        </p:nvSpPr>
        <p:spPr>
          <a:xfrm>
            <a:off x="4345106" y="38420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95E97-B770-699E-8CDE-99B108FB2C69}"/>
              </a:ext>
            </a:extLst>
          </p:cNvPr>
          <p:cNvSpPr/>
          <p:nvPr/>
        </p:nvSpPr>
        <p:spPr>
          <a:xfrm>
            <a:off x="7001658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D3551F-E936-F69D-F642-0B93D09D307F}"/>
              </a:ext>
            </a:extLst>
          </p:cNvPr>
          <p:cNvGrpSpPr/>
          <p:nvPr/>
        </p:nvGrpSpPr>
        <p:grpSpPr>
          <a:xfrm>
            <a:off x="2670652" y="4290016"/>
            <a:ext cx="5214424" cy="707886"/>
            <a:chOff x="3595527" y="5004555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68DCD6-7008-A76A-1595-4407B2FC87C8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5AC275-24EB-56C2-1D95-30C1F58D815B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A094CD-A839-F91E-1C77-4E799B162321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0BF65B-A616-6056-ECA8-08DB75CDCC54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CDEC2D-8EEA-B265-B850-EACADC2C10CB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0954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928EE-726D-046A-F906-9FEAE855D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E6FC8994-5633-7E48-0310-A42515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29BD7B-AE2D-2BF6-702C-11F8E116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9AC871-CB21-3090-0F94-877C0AB17F62}"/>
              </a:ext>
            </a:extLst>
          </p:cNvPr>
          <p:cNvGrpSpPr/>
          <p:nvPr/>
        </p:nvGrpSpPr>
        <p:grpSpPr>
          <a:xfrm>
            <a:off x="1949981" y="29762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074D19B9-25E3-F9AC-61A9-404DB0A388A7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A80EB3-662D-6B15-CB62-989921DD658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52.345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4BD89DB-A5D4-ED5A-6158-779B634F1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5DC919B5-9C82-7DDA-D870-E5D395CD97F6}"/>
              </a:ext>
            </a:extLst>
          </p:cNvPr>
          <p:cNvGrpSpPr/>
          <p:nvPr/>
        </p:nvGrpSpPr>
        <p:grpSpPr>
          <a:xfrm>
            <a:off x="1949981" y="297629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B9CF0134-027E-1925-DF01-ED08D703902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9C424D32-61C4-B439-080A-23DA0628D995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10FC47F4-9ACA-B8FD-321B-1D62D01F9218}"/>
              </a:ext>
            </a:extLst>
          </p:cNvPr>
          <p:cNvGrpSpPr/>
          <p:nvPr/>
        </p:nvGrpSpPr>
        <p:grpSpPr>
          <a:xfrm>
            <a:off x="1949981" y="297629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2EECDF8-2944-AED7-F80D-91EB0E2D605C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02C4068-75E6-2606-37E5-00B76BD9C06E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5234.5</a:t>
              </a:r>
            </a:p>
            <a:p>
              <a:pPr algn="ctr">
                <a:buNone/>
              </a:pPr>
              <a:r>
                <a:rPr lang="en-US" sz="3200" b="1" dirty="0"/>
                <a:t>52.345 x 100 = 5234.5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A36E2B-0FF1-E63F-D756-E6D8D937E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75214"/>
              </p:ext>
            </p:extLst>
          </p:nvPr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18FC64-B9F3-14FB-38BA-8D7C32196A25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7ABEB-0A47-165F-AA8E-DF6B6A1790A9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99DD7-A4C9-7129-923F-5B8B439CF157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766D8-C5E6-4914-5CCC-FDF9C0CDEA70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E3C51-B223-8F47-B1B7-B13638964ED9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C0697-A0EB-B123-4583-DF887B5C95E8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D4E5D-CF22-C57B-04A1-3F403AA4F808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B15F5-533B-5764-6537-E6549CFA1181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6E944-F99C-915B-CBB6-9D53D1963A9F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5B28F-2E08-0C5A-2B56-9768D41A26FD}"/>
              </a:ext>
            </a:extLst>
          </p:cNvPr>
          <p:cNvGrpSpPr/>
          <p:nvPr/>
        </p:nvGrpSpPr>
        <p:grpSpPr>
          <a:xfrm>
            <a:off x="3155631" y="4143916"/>
            <a:ext cx="5214424" cy="707886"/>
            <a:chOff x="3152827" y="5165279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4FC849-EFEF-21AD-DC52-04CEC91CF5CC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99E9C4-67AC-E5D9-802D-261FDA2BC888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4ABA3E1-1602-BC7D-0CCE-89A557D0FABA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4775F30-FFB3-3950-44E0-9C7B88AD5FF6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4394E9-8D9C-B912-A082-986C754275E4}"/>
                </a:ext>
              </a:extLst>
            </p:cNvPr>
            <p:cNvSpPr/>
            <p:nvPr/>
          </p:nvSpPr>
          <p:spPr>
            <a:xfrm>
              <a:off x="7365203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2B2EB2-FB01-0ABC-ADC9-11EA96398C15}"/>
              </a:ext>
            </a:extLst>
          </p:cNvPr>
          <p:cNvGrpSpPr/>
          <p:nvPr/>
        </p:nvGrpSpPr>
        <p:grpSpPr>
          <a:xfrm>
            <a:off x="2102537" y="4143916"/>
            <a:ext cx="5214424" cy="707886"/>
            <a:chOff x="3152827" y="5165279"/>
            <a:chExt cx="5214424" cy="707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4705EE-A0A4-8674-8509-1F19CBC24140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59485A-2138-A80C-F33A-EB1CC8180B71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FAC001-8FFA-D834-E007-70D8172A69B3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249DD8-AE80-E2B5-02AE-A4AD0F9F55A1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F6B010-7B98-05BF-14E3-3FD27CE5FC00}"/>
                </a:ext>
              </a:extLst>
            </p:cNvPr>
            <p:cNvSpPr/>
            <p:nvPr/>
          </p:nvSpPr>
          <p:spPr>
            <a:xfrm>
              <a:off x="7365203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8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10955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0955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8D93C-2624-168B-1BF9-47D1479C8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18EE616-CC60-07BA-C6BD-2D2FADFC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865B70-8B7F-9075-7C2E-160AE90B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E6CF4C-190E-5F67-DACA-52B23D522C96}"/>
              </a:ext>
            </a:extLst>
          </p:cNvPr>
          <p:cNvGrpSpPr/>
          <p:nvPr/>
        </p:nvGrpSpPr>
        <p:grpSpPr>
          <a:xfrm>
            <a:off x="1940806" y="299145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F00E1AD-05BE-3EA0-290E-DCB8B31FADB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5A1D49-BDB9-42B6-96F4-28CDCECCC15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25.3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642D55-232D-A08F-8772-52031910D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1681B089-94AA-B4DC-2D34-C3930F16AC47}"/>
              </a:ext>
            </a:extLst>
          </p:cNvPr>
          <p:cNvGrpSpPr/>
          <p:nvPr/>
        </p:nvGrpSpPr>
        <p:grpSpPr>
          <a:xfrm>
            <a:off x="1940806" y="299145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9F2854A3-6B7F-FE07-E43A-B72DB0233093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1D67C544-D69A-5E4F-EB89-110FB9F850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427875A3-ACE3-6D33-B7A3-BE1ADBEE5E2A}"/>
              </a:ext>
            </a:extLst>
          </p:cNvPr>
          <p:cNvGrpSpPr/>
          <p:nvPr/>
        </p:nvGrpSpPr>
        <p:grpSpPr>
          <a:xfrm>
            <a:off x="1940806" y="299145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FF526E1B-4FDA-AA60-FF83-406A6C8CFB8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1E513CF6-732F-3B69-CA12-67543795067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a </a:t>
              </a:r>
            </a:p>
            <a:p>
              <a:pPr algn="ctr">
                <a:buNone/>
              </a:pPr>
              <a:r>
                <a:rPr lang="en-US" sz="3200" b="1" dirty="0"/>
                <a:t>place value holder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B9D07-D0BE-B1BE-84CA-D4D3DED1525E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B8FE26-048A-C992-C707-AE25E41C8FEB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ED271-B6E6-A5F4-24FC-9ADC0D36AD82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62E6D-772F-E4AB-B545-0E2AB97135EA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1CE67-5483-C02F-6090-0B87D3F88F99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8D21C-3563-8B61-B0C8-F0C5008562D2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7B4DFC-53EF-F922-0B00-D14880D0007A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E8809-D44A-CFF2-ADE5-FB5F3F97A1DC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65E48-A85F-D23E-34C8-C4865C7879C7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307C2-899F-A882-5510-4A5578E95394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6B365-9138-896C-2200-3B26C8A780E9}"/>
              </a:ext>
            </a:extLst>
          </p:cNvPr>
          <p:cNvGrpSpPr/>
          <p:nvPr/>
        </p:nvGrpSpPr>
        <p:grpSpPr>
          <a:xfrm>
            <a:off x="3117323" y="4134369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E87233-7027-95D7-CBD1-BB86548CB86F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CC897B-BDFE-FEDC-CFCD-F0D2F819A286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CEE477-EE60-A305-74CF-993EBDA91A01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A4D470-4F47-1B4D-2FDE-55F4BE44DDE9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6D6974-48D6-1FD7-A4E5-AF3C42B120C7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6CE4-42AC-62AE-ACAF-82BAA1F01A22}"/>
              </a:ext>
            </a:extLst>
          </p:cNvPr>
          <p:cNvGrpSpPr/>
          <p:nvPr/>
        </p:nvGrpSpPr>
        <p:grpSpPr>
          <a:xfrm>
            <a:off x="2179394" y="4134369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AF3112-4BC8-C715-953C-1D1B67B7AADD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422BAE-7C3B-ED2D-1064-72EDD9057C66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EAF196-441F-0A97-30D3-2CA4F0E7C185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B26F36-C028-C1C9-B925-518F3F917A58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5086E4-C1E2-D095-C13E-57586DC0BEC4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A8B6D-28F4-E664-F2BA-B487A88D7102}"/>
              </a:ext>
            </a:extLst>
          </p:cNvPr>
          <p:cNvGrpSpPr/>
          <p:nvPr/>
        </p:nvGrpSpPr>
        <p:grpSpPr>
          <a:xfrm>
            <a:off x="1940806" y="299145"/>
            <a:ext cx="6834076" cy="1927109"/>
            <a:chOff x="3588774" y="1281028"/>
            <a:chExt cx="4785823" cy="1037285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ABBDF40-F2F7-E994-BD24-FAFCFE2A02A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D204-5AED-D309-8C34-8BC690939DBB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2530</a:t>
              </a:r>
            </a:p>
            <a:p>
              <a:pPr algn="ctr">
                <a:buNone/>
              </a:pPr>
              <a:r>
                <a:rPr lang="en-US" sz="3200" b="1" dirty="0"/>
                <a:t>25.3 x 100 = 2530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9873A-1584-F9EB-4310-F0B9EC45C26E}"/>
              </a:ext>
            </a:extLst>
          </p:cNvPr>
          <p:cNvSpPr/>
          <p:nvPr/>
        </p:nvSpPr>
        <p:spPr>
          <a:xfrm>
            <a:off x="4234536" y="416443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0955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0955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4334" y="2058924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2.84  x 10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869655" y="1930421"/>
            <a:ext cx="12500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28.4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142133" y="2966711"/>
            <a:ext cx="13807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1272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954011" y="3925363"/>
            <a:ext cx="13807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49.12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76546" y="4880317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517.7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539688" y="1957169"/>
            <a:ext cx="151582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51.42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848859" y="2927970"/>
            <a:ext cx="110153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95.4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4334" y="3018340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12.72 x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4334" y="397775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4.912 x 10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584033" y="2074772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5.142 x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584033" y="3027268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0.954 x 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584033" y="3979764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2.4 x 100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4334" y="4937173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5.177 x 100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584033" y="4932260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15.1 x100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600014" y="3882922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529939" y="4826823"/>
            <a:ext cx="157388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1510</a:t>
            </a:r>
          </a:p>
        </p:txBody>
      </p:sp>
    </p:spTree>
    <p:extLst>
      <p:ext uri="{BB962C8B-B14F-4D97-AF65-F5344CB8AC3E}">
        <p14:creationId xmlns:p14="http://schemas.microsoft.com/office/powerpoint/2010/main" val="1953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356866"/>
            <a:ext cx="8599223" cy="2020610"/>
            <a:chOff x="2465697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714552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4.52 x 100 = 45.2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63120" y="3981556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1391</TotalTime>
  <Words>276</Words>
  <Application>Microsoft Office PowerPoint</Application>
  <PresentationFormat>On-screen Show (4:3)</PresentationFormat>
  <Paragraphs>110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2026-03-26T07:57:29Z</dcterms:modified>
  <cp:category/>
</cp:coreProperties>
</file>