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3" r:id="rId2"/>
    <p:sldId id="268" r:id="rId3"/>
    <p:sldId id="314" r:id="rId4"/>
    <p:sldId id="310" r:id="rId5"/>
    <p:sldId id="315" r:id="rId6"/>
    <p:sldId id="317" r:id="rId7"/>
    <p:sldId id="313" r:id="rId8"/>
    <p:sldId id="262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1446" y="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arithmagicians.com/" TargetMode="Externa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8209BDD6-A1E0-990C-ACA3-5B079940DC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57518" y="1710359"/>
            <a:ext cx="3628963" cy="3830571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602360" y="6322005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5"/>
              </a:rPr>
              <a:t>www.arithmagicians.com</a:t>
            </a: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66E040-EC02-7DBC-7469-0D841395BCD1}"/>
              </a:ext>
            </a:extLst>
          </p:cNvPr>
          <p:cNvSpPr/>
          <p:nvPr/>
        </p:nvSpPr>
        <p:spPr>
          <a:xfrm>
            <a:off x="2006375" y="45330"/>
            <a:ext cx="611160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2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Double numbers to 5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8B0A469-DB50-410C-93F8-26CF67D621E2}"/>
              </a:ext>
            </a:extLst>
          </p:cNvPr>
          <p:cNvSpPr/>
          <p:nvPr/>
        </p:nvSpPr>
        <p:spPr>
          <a:xfrm>
            <a:off x="296441" y="507798"/>
            <a:ext cx="8641080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Double 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2D29D10-24F7-DC39-BFCF-9A7334166B93}"/>
              </a:ext>
            </a:extLst>
          </p:cNvPr>
          <p:cNvSpPr/>
          <p:nvPr/>
        </p:nvSpPr>
        <p:spPr>
          <a:xfrm>
            <a:off x="1962659" y="1534249"/>
            <a:ext cx="3707296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50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C243D4-CA7F-240A-92F3-7DAE4BA97A4D}"/>
              </a:ext>
            </a:extLst>
          </p:cNvPr>
          <p:cNvSpPr/>
          <p:nvPr/>
        </p:nvSpPr>
        <p:spPr>
          <a:xfrm>
            <a:off x="3710358" y="1520243"/>
            <a:ext cx="3707296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50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B914954-2929-95E3-9531-46F6068DC16F}"/>
              </a:ext>
            </a:extLst>
          </p:cNvPr>
          <p:cNvSpPr/>
          <p:nvPr/>
        </p:nvSpPr>
        <p:spPr>
          <a:xfrm>
            <a:off x="4199373" y="1523998"/>
            <a:ext cx="941503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50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DFA14C-2420-C359-9251-10D3CC862F43}"/>
              </a:ext>
            </a:extLst>
          </p:cNvPr>
          <p:cNvSpPr/>
          <p:nvPr/>
        </p:nvSpPr>
        <p:spPr>
          <a:xfrm>
            <a:off x="2794355" y="5242206"/>
            <a:ext cx="3707296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50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E5F2ED-A3A0-F1B4-C56C-B5729BC66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" name="Picture 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179AFF3F-D6DD-237C-3CD8-66FCBA55F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36588"/>
            <a:ext cx="1233968" cy="1233968"/>
          </a:xfrm>
          <a:prstGeom prst="rect">
            <a:avLst/>
          </a:prstGeom>
        </p:spPr>
      </p:pic>
      <p:pic>
        <p:nvPicPr>
          <p:cNvPr id="7" name="Picture 6" descr="A hand with a finger pointing up&#10;&#10;AI-generated content may be incorrect.">
            <a:extLst>
              <a:ext uri="{FF2B5EF4-FFF2-40B4-BE49-F238E27FC236}">
                <a16:creationId xmlns:a16="http://schemas.microsoft.com/office/drawing/2014/main" id="{0085D980-9E75-AAB9-012D-35B8803361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4834" y="2629950"/>
            <a:ext cx="1875290" cy="1875290"/>
          </a:xfrm>
          <a:prstGeom prst="rect">
            <a:avLst/>
          </a:prstGeom>
        </p:spPr>
      </p:pic>
      <p:pic>
        <p:nvPicPr>
          <p:cNvPr id="9" name="Picture 8" descr="A hand with a finger pointing up&#10;&#10;AI-generated content may be incorrect.">
            <a:extLst>
              <a:ext uri="{FF2B5EF4-FFF2-40B4-BE49-F238E27FC236}">
                <a16:creationId xmlns:a16="http://schemas.microsoft.com/office/drawing/2014/main" id="{B337A59F-4A49-DFBF-02F3-2569F4219E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876733" y="2629950"/>
            <a:ext cx="1875290" cy="1875290"/>
          </a:xfrm>
          <a:prstGeom prst="rect">
            <a:avLst/>
          </a:prstGeom>
        </p:spPr>
      </p:pic>
      <p:pic>
        <p:nvPicPr>
          <p:cNvPr id="3" name="Picture 2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82A38375-F8BF-1AEF-A3AB-2648217CBB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422" y="136588"/>
            <a:ext cx="1233968" cy="123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3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11111E-6 L 0.06927 0.0004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5" y="2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11111E-6 L -0.07361 -0.0011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1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/>
      <p:bldP spid="11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6F2584-C80D-76E4-1FCC-9D700184F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66F660D-4397-0522-2B49-A1FAB75C6491}"/>
              </a:ext>
            </a:extLst>
          </p:cNvPr>
          <p:cNvSpPr/>
          <p:nvPr/>
        </p:nvSpPr>
        <p:spPr>
          <a:xfrm>
            <a:off x="296441" y="507798"/>
            <a:ext cx="8641080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Double 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555125D-B5AB-370F-4E03-BE4F9136DBE1}"/>
              </a:ext>
            </a:extLst>
          </p:cNvPr>
          <p:cNvSpPr/>
          <p:nvPr/>
        </p:nvSpPr>
        <p:spPr>
          <a:xfrm>
            <a:off x="1962659" y="1534249"/>
            <a:ext cx="3707296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50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342F9C-CBB3-8C2B-8C23-489035155C14}"/>
              </a:ext>
            </a:extLst>
          </p:cNvPr>
          <p:cNvSpPr/>
          <p:nvPr/>
        </p:nvSpPr>
        <p:spPr>
          <a:xfrm>
            <a:off x="3710358" y="1520243"/>
            <a:ext cx="3707296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50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A3AC10-6015-B580-24B1-CE4550DE50B5}"/>
              </a:ext>
            </a:extLst>
          </p:cNvPr>
          <p:cNvSpPr/>
          <p:nvPr/>
        </p:nvSpPr>
        <p:spPr>
          <a:xfrm>
            <a:off x="4199373" y="1523998"/>
            <a:ext cx="941503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50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0A38716-598A-5DC0-A973-F913B27EF5C3}"/>
              </a:ext>
            </a:extLst>
          </p:cNvPr>
          <p:cNvSpPr/>
          <p:nvPr/>
        </p:nvSpPr>
        <p:spPr>
          <a:xfrm>
            <a:off x="2794355" y="5242206"/>
            <a:ext cx="3707296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50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BDC0E7-7377-D50D-BA16-743A47AD1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" name="Picture 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69EEDA69-6C94-420E-86AB-64205F551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36588"/>
            <a:ext cx="1233968" cy="1233968"/>
          </a:xfrm>
          <a:prstGeom prst="rect">
            <a:avLst/>
          </a:prstGeom>
        </p:spPr>
      </p:pic>
      <p:pic>
        <p:nvPicPr>
          <p:cNvPr id="3" name="Picture 2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26D1D32B-61A5-B173-3D20-2A8BA41035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422" y="136588"/>
            <a:ext cx="1233968" cy="1233968"/>
          </a:xfrm>
          <a:prstGeom prst="rect">
            <a:avLst/>
          </a:prstGeom>
        </p:spPr>
      </p:pic>
      <p:pic>
        <p:nvPicPr>
          <p:cNvPr id="15" name="Picture 14" descr="A hand making a peace sign&#10;&#10;AI-generated content may be incorrect.">
            <a:extLst>
              <a:ext uri="{FF2B5EF4-FFF2-40B4-BE49-F238E27FC236}">
                <a16:creationId xmlns:a16="http://schemas.microsoft.com/office/drawing/2014/main" id="{79DC6453-D641-F6E1-D9B5-8E6F137358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4355" y="2746865"/>
            <a:ext cx="1642791" cy="1642791"/>
          </a:xfrm>
          <a:prstGeom prst="rect">
            <a:avLst/>
          </a:prstGeom>
        </p:spPr>
      </p:pic>
      <p:pic>
        <p:nvPicPr>
          <p:cNvPr id="16" name="Picture 15" descr="A hand making a peace sign&#10;&#10;AI-generated content may be incorrect.">
            <a:extLst>
              <a:ext uri="{FF2B5EF4-FFF2-40B4-BE49-F238E27FC236}">
                <a16:creationId xmlns:a16="http://schemas.microsoft.com/office/drawing/2014/main" id="{A9E3FE4A-A65F-41C3-F65C-AE1BFF40D0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003203" y="2725093"/>
            <a:ext cx="1642791" cy="164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933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0.07257 -0.0027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8" y="-13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7 L -0.08976 0.0069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97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/>
      <p:bldP spid="11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863051-B3C0-AC15-2F5F-CD3D2BDC7C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1D622579-8779-B3FD-7F66-8A67B8FEF1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8412" y="5259559"/>
            <a:ext cx="824759" cy="6185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C8EB7E8-E42F-986C-D3C6-695548EC6998}"/>
              </a:ext>
            </a:extLst>
          </p:cNvPr>
          <p:cNvSpPr/>
          <p:nvPr/>
        </p:nvSpPr>
        <p:spPr>
          <a:xfrm>
            <a:off x="238422" y="336323"/>
            <a:ext cx="8641080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Double 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34A453B-E3AF-818A-84F4-DFE34F5C8FA5}"/>
              </a:ext>
            </a:extLst>
          </p:cNvPr>
          <p:cNvSpPr/>
          <p:nvPr/>
        </p:nvSpPr>
        <p:spPr>
          <a:xfrm>
            <a:off x="1940538" y="1612447"/>
            <a:ext cx="3707296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50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85E524-4C0C-A088-E180-14A335776AD5}"/>
              </a:ext>
            </a:extLst>
          </p:cNvPr>
          <p:cNvSpPr/>
          <p:nvPr/>
        </p:nvSpPr>
        <p:spPr>
          <a:xfrm>
            <a:off x="3688237" y="1598441"/>
            <a:ext cx="3707296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50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8EF6D0-1BDD-00EF-0B76-CD6313AF1C10}"/>
              </a:ext>
            </a:extLst>
          </p:cNvPr>
          <p:cNvSpPr/>
          <p:nvPr/>
        </p:nvSpPr>
        <p:spPr>
          <a:xfrm>
            <a:off x="4177252" y="1602196"/>
            <a:ext cx="941503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50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EA5F3F-6686-638A-1FD9-1D1D11431AF0}"/>
              </a:ext>
            </a:extLst>
          </p:cNvPr>
          <p:cNvSpPr/>
          <p:nvPr/>
        </p:nvSpPr>
        <p:spPr>
          <a:xfrm>
            <a:off x="2794355" y="4878685"/>
            <a:ext cx="3707296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50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6</a:t>
            </a:r>
          </a:p>
        </p:txBody>
      </p:sp>
      <p:pic>
        <p:nvPicPr>
          <p:cNvPr id="2" name="Picture 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6A1CD5D8-7611-C210-7C09-3E3B09685E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pic>
        <p:nvPicPr>
          <p:cNvPr id="7" name="Picture 6" descr="A hand with a number four&#10;&#10;AI-generated content may be incorrect.">
            <a:extLst>
              <a:ext uri="{FF2B5EF4-FFF2-40B4-BE49-F238E27FC236}">
                <a16:creationId xmlns:a16="http://schemas.microsoft.com/office/drawing/2014/main" id="{FB86ADDE-2E74-4056-0714-F451637094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4355" y="2634343"/>
            <a:ext cx="1589314" cy="1589314"/>
          </a:xfrm>
          <a:prstGeom prst="rect">
            <a:avLst/>
          </a:prstGeom>
        </p:spPr>
      </p:pic>
      <p:pic>
        <p:nvPicPr>
          <p:cNvPr id="9" name="Picture 8" descr="A hand with a number four&#10;&#10;AI-generated content may be incorrect.">
            <a:extLst>
              <a:ext uri="{FF2B5EF4-FFF2-40B4-BE49-F238E27FC236}">
                <a16:creationId xmlns:a16="http://schemas.microsoft.com/office/drawing/2014/main" id="{069BF366-A4D8-15CE-86EF-1CAC69203A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005380" y="2634343"/>
            <a:ext cx="1589314" cy="1589314"/>
          </a:xfrm>
          <a:prstGeom prst="rect">
            <a:avLst/>
          </a:prstGeom>
        </p:spPr>
      </p:pic>
      <p:pic>
        <p:nvPicPr>
          <p:cNvPr id="12" name="Picture 11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BB3FA0BE-ADA9-6779-D0B8-AF83C0CD41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422" y="136588"/>
            <a:ext cx="1233968" cy="123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950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0 L 0.06441 0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2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0 L -0.0868 0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/>
      <p:bldP spid="11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365DC8-8B4F-80F6-F521-78FFA6B000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C1802CF8-C492-92DA-65FE-2C8BCB9C8E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98412" y="5259559"/>
            <a:ext cx="824759" cy="6185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0915C1F-37E7-591C-42EB-006DDD7726B5}"/>
              </a:ext>
            </a:extLst>
          </p:cNvPr>
          <p:cNvSpPr/>
          <p:nvPr/>
        </p:nvSpPr>
        <p:spPr>
          <a:xfrm>
            <a:off x="238422" y="336323"/>
            <a:ext cx="8641080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Double 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9FA99F-E81F-4DE0-4780-C8A2C32ED99E}"/>
              </a:ext>
            </a:extLst>
          </p:cNvPr>
          <p:cNvSpPr/>
          <p:nvPr/>
        </p:nvSpPr>
        <p:spPr>
          <a:xfrm>
            <a:off x="1940538" y="1612447"/>
            <a:ext cx="3707296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50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C0FD70B-893F-B407-8C62-5283D95995F2}"/>
              </a:ext>
            </a:extLst>
          </p:cNvPr>
          <p:cNvSpPr/>
          <p:nvPr/>
        </p:nvSpPr>
        <p:spPr>
          <a:xfrm>
            <a:off x="3688237" y="1598441"/>
            <a:ext cx="3707296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50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6314E5-394E-F035-574C-E7FEBA7DE845}"/>
              </a:ext>
            </a:extLst>
          </p:cNvPr>
          <p:cNvSpPr/>
          <p:nvPr/>
        </p:nvSpPr>
        <p:spPr>
          <a:xfrm>
            <a:off x="4177252" y="1602196"/>
            <a:ext cx="941503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50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5BD5400-53A9-BEA6-AFE7-5D86FBB0BB84}"/>
              </a:ext>
            </a:extLst>
          </p:cNvPr>
          <p:cNvSpPr/>
          <p:nvPr/>
        </p:nvSpPr>
        <p:spPr>
          <a:xfrm>
            <a:off x="2794355" y="4878685"/>
            <a:ext cx="3707296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50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8</a:t>
            </a:r>
          </a:p>
        </p:txBody>
      </p:sp>
      <p:pic>
        <p:nvPicPr>
          <p:cNvPr id="2" name="Picture 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6CA62230-E93D-4437-DB49-97C96ABC6F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pic>
        <p:nvPicPr>
          <p:cNvPr id="12" name="Picture 11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CDABFA2F-DD00-4A05-4EB9-14805AE8ED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422" y="136588"/>
            <a:ext cx="1233968" cy="1233968"/>
          </a:xfrm>
          <a:prstGeom prst="rect">
            <a:avLst/>
          </a:prstGeom>
        </p:spPr>
      </p:pic>
      <p:pic>
        <p:nvPicPr>
          <p:cNvPr id="3" name="Picture 2" descr="A hand with a number four&#10;&#10;AI-generated content may be incorrect.">
            <a:extLst>
              <a:ext uri="{FF2B5EF4-FFF2-40B4-BE49-F238E27FC236}">
                <a16:creationId xmlns:a16="http://schemas.microsoft.com/office/drawing/2014/main" id="{AAA0FB73-3AD0-D5AA-DA94-69238BCDE0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2492828" y="2721428"/>
            <a:ext cx="1959428" cy="1959428"/>
          </a:xfrm>
          <a:prstGeom prst="rect">
            <a:avLst/>
          </a:prstGeom>
        </p:spPr>
      </p:pic>
      <p:pic>
        <p:nvPicPr>
          <p:cNvPr id="4" name="Picture 3" descr="A hand with a number four&#10;&#10;AI-generated content may be incorrect.">
            <a:extLst>
              <a:ext uri="{FF2B5EF4-FFF2-40B4-BE49-F238E27FC236}">
                <a16:creationId xmlns:a16="http://schemas.microsoft.com/office/drawing/2014/main" id="{AB575327-94AD-C4DE-0096-9CC605FF55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9398" y="2721428"/>
            <a:ext cx="1959428" cy="195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38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-0.08542 -3.33333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71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0.07708 0.0032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54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/>
      <p:bldP spid="11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5B1B5B-62DA-22CE-E1A2-E7772005BB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B64F24-393C-E8AB-D1B8-7D2AC4C04173}"/>
              </a:ext>
            </a:extLst>
          </p:cNvPr>
          <p:cNvSpPr/>
          <p:nvPr/>
        </p:nvSpPr>
        <p:spPr>
          <a:xfrm>
            <a:off x="264498" y="360865"/>
            <a:ext cx="8641080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Double 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25A219-02A9-1DE0-3747-780FA8FC6C2D}"/>
              </a:ext>
            </a:extLst>
          </p:cNvPr>
          <p:cNvSpPr/>
          <p:nvPr/>
        </p:nvSpPr>
        <p:spPr>
          <a:xfrm>
            <a:off x="1940538" y="1400927"/>
            <a:ext cx="3707296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50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07EB83F-81F4-7C23-87F1-B16ABC7E7693}"/>
              </a:ext>
            </a:extLst>
          </p:cNvPr>
          <p:cNvSpPr/>
          <p:nvPr/>
        </p:nvSpPr>
        <p:spPr>
          <a:xfrm>
            <a:off x="3688237" y="1386921"/>
            <a:ext cx="3707296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50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93C2B7D-2BCA-06C0-302B-667BBE454235}"/>
              </a:ext>
            </a:extLst>
          </p:cNvPr>
          <p:cNvSpPr/>
          <p:nvPr/>
        </p:nvSpPr>
        <p:spPr>
          <a:xfrm>
            <a:off x="4177252" y="1390676"/>
            <a:ext cx="941503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50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6DD4A9-E016-8768-409B-1B8786E171A1}"/>
              </a:ext>
            </a:extLst>
          </p:cNvPr>
          <p:cNvSpPr/>
          <p:nvPr/>
        </p:nvSpPr>
        <p:spPr>
          <a:xfrm>
            <a:off x="2794355" y="5467324"/>
            <a:ext cx="3707296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50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2236A0D-0642-17F7-1816-9EA27E414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3" name="Picture 2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94842527-2A77-708D-4652-02CF86F79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pic>
        <p:nvPicPr>
          <p:cNvPr id="6" name="Picture 5" descr="A hand with a black background&#10;&#10;AI-generated content may be incorrect.">
            <a:extLst>
              <a:ext uri="{FF2B5EF4-FFF2-40B4-BE49-F238E27FC236}">
                <a16:creationId xmlns:a16="http://schemas.microsoft.com/office/drawing/2014/main" id="{651D3265-F462-B795-0421-9817EF3CE7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9362" y="2710390"/>
            <a:ext cx="2151668" cy="2151668"/>
          </a:xfrm>
          <a:prstGeom prst="rect">
            <a:avLst/>
          </a:prstGeom>
        </p:spPr>
      </p:pic>
      <p:pic>
        <p:nvPicPr>
          <p:cNvPr id="7" name="Picture 6" descr="A hand with a black background&#10;&#10;AI-generated content may be incorrect.">
            <a:extLst>
              <a:ext uri="{FF2B5EF4-FFF2-40B4-BE49-F238E27FC236}">
                <a16:creationId xmlns:a16="http://schemas.microsoft.com/office/drawing/2014/main" id="{02C62BEB-D3BB-C88A-A59E-9408B7B787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144485" y="2654395"/>
            <a:ext cx="2151668" cy="2151668"/>
          </a:xfrm>
          <a:prstGeom prst="rect">
            <a:avLst/>
          </a:prstGeom>
        </p:spPr>
      </p:pic>
      <p:pic>
        <p:nvPicPr>
          <p:cNvPr id="12" name="Picture 11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85744BAB-7EB5-52FD-8EF9-88A45201E8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422" y="136588"/>
            <a:ext cx="1233968" cy="123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85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 L 0.06806 0.00069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03" y="2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33333E-6 L -0.07031 0.0020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4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/>
      <p:bldP spid="11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AE1C57-14EB-B186-497D-DF8C884CB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5D51196D-2080-D1B4-28ED-0EA904D16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B6994DB-2974-C1F7-659A-75950704418A}"/>
              </a:ext>
            </a:extLst>
          </p:cNvPr>
          <p:cNvSpPr/>
          <p:nvPr/>
        </p:nvSpPr>
        <p:spPr>
          <a:xfrm>
            <a:off x="1475630" y="107180"/>
            <a:ext cx="641326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3600" dirty="0"/>
              <a:t>Make these numbers </a:t>
            </a:r>
          </a:p>
          <a:p>
            <a:pPr algn="ctr"/>
            <a:r>
              <a:rPr lang="en-GB" sz="3600" dirty="0"/>
              <a:t>and record your answers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C2ACEBE-8FFF-BBB8-F971-84151CC8CB04}"/>
              </a:ext>
            </a:extLst>
          </p:cNvPr>
          <p:cNvSpPr/>
          <p:nvPr/>
        </p:nvSpPr>
        <p:spPr>
          <a:xfrm>
            <a:off x="5373329" y="4556216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512A439-BF43-F542-8A51-9242AF92AC15}"/>
              </a:ext>
            </a:extLst>
          </p:cNvPr>
          <p:cNvSpPr txBox="1"/>
          <p:nvPr/>
        </p:nvSpPr>
        <p:spPr>
          <a:xfrm>
            <a:off x="265471" y="1553469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arenR"/>
            </a:pPr>
            <a:r>
              <a:rPr lang="en-GB" sz="4000" dirty="0">
                <a:latin typeface="Arial Rounded MT Bold" panose="020F0704030504030204" pitchFamily="34" charset="0"/>
              </a:rPr>
              <a:t>  Double 1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DCA4ECB4-3326-9F89-715B-70283CA7F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70" y="168302"/>
            <a:ext cx="1327675" cy="132767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B5B3E62-D01D-6718-CA34-D313EC442C21}"/>
              </a:ext>
            </a:extLst>
          </p:cNvPr>
          <p:cNvSpPr txBox="1"/>
          <p:nvPr/>
        </p:nvSpPr>
        <p:spPr>
          <a:xfrm>
            <a:off x="265471" y="2523086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2)  Double 2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50D0437-F3CA-CC06-127A-C550B80495AC}"/>
              </a:ext>
            </a:extLst>
          </p:cNvPr>
          <p:cNvSpPr txBox="1"/>
          <p:nvPr/>
        </p:nvSpPr>
        <p:spPr>
          <a:xfrm>
            <a:off x="265471" y="3470141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3)  Double 3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EC584E6-3761-3F97-23ED-175279DF400C}"/>
              </a:ext>
            </a:extLst>
          </p:cNvPr>
          <p:cNvSpPr txBox="1"/>
          <p:nvPr/>
        </p:nvSpPr>
        <p:spPr>
          <a:xfrm>
            <a:off x="265470" y="5479546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5)  Double 5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CF6146F-146A-FD59-E6BD-A34EEF378272}"/>
              </a:ext>
            </a:extLst>
          </p:cNvPr>
          <p:cNvSpPr txBox="1"/>
          <p:nvPr/>
        </p:nvSpPr>
        <p:spPr>
          <a:xfrm>
            <a:off x="265469" y="4516433"/>
            <a:ext cx="685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4)  Double 4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D0EB64E-4064-83E6-61CA-E26F0DFFFDF5}"/>
              </a:ext>
            </a:extLst>
          </p:cNvPr>
          <p:cNvSpPr/>
          <p:nvPr/>
        </p:nvSpPr>
        <p:spPr>
          <a:xfrm>
            <a:off x="5252534" y="4482182"/>
            <a:ext cx="60960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A412AC-D5C1-3BFF-1707-B8F83AA9EA63}"/>
              </a:ext>
            </a:extLst>
          </p:cNvPr>
          <p:cNvSpPr/>
          <p:nvPr/>
        </p:nvSpPr>
        <p:spPr>
          <a:xfrm>
            <a:off x="5252534" y="5448213"/>
            <a:ext cx="825908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2232CD-4963-75BF-538E-59F0E5C0245A}"/>
              </a:ext>
            </a:extLst>
          </p:cNvPr>
          <p:cNvSpPr/>
          <p:nvPr/>
        </p:nvSpPr>
        <p:spPr>
          <a:xfrm>
            <a:off x="5252534" y="1584092"/>
            <a:ext cx="60960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8394F2-6A6F-8746-215A-85E7E210BE37}"/>
              </a:ext>
            </a:extLst>
          </p:cNvPr>
          <p:cNvSpPr/>
          <p:nvPr/>
        </p:nvSpPr>
        <p:spPr>
          <a:xfrm>
            <a:off x="5252534" y="2550122"/>
            <a:ext cx="60960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E3C712-CB55-E279-5BAB-4B63953BEAD5}"/>
              </a:ext>
            </a:extLst>
          </p:cNvPr>
          <p:cNvSpPr/>
          <p:nvPr/>
        </p:nvSpPr>
        <p:spPr>
          <a:xfrm>
            <a:off x="5252534" y="3516152"/>
            <a:ext cx="609600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6</a:t>
            </a:r>
          </a:p>
        </p:txBody>
      </p:sp>
      <p:pic>
        <p:nvPicPr>
          <p:cNvPr id="8" name="Picture 7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9597F58B-0321-E8E6-17BA-265830C95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845" y="168301"/>
            <a:ext cx="1327676" cy="132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61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8C81305B-D2C0-CD46-0F88-0630D995EE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3263" y="1991409"/>
            <a:ext cx="2053550" cy="2167636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2F70BD6-EC97-D23F-31FD-B4B5EDB05B42}"/>
              </a:ext>
            </a:extLst>
          </p:cNvPr>
          <p:cNvSpPr/>
          <p:nvPr/>
        </p:nvSpPr>
        <p:spPr>
          <a:xfrm>
            <a:off x="2580272" y="1809135"/>
            <a:ext cx="6563728" cy="1811782"/>
          </a:xfrm>
          <a:prstGeom prst="wedgeRoundRectCallout">
            <a:avLst>
              <a:gd name="adj1" fmla="val -67112"/>
              <a:gd name="adj2" fmla="val 36937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5B8B3B-F611-A47A-7304-8EBF52C1F9E9}"/>
              </a:ext>
            </a:extLst>
          </p:cNvPr>
          <p:cNvSpPr/>
          <p:nvPr/>
        </p:nvSpPr>
        <p:spPr>
          <a:xfrm>
            <a:off x="916844" y="17128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74E664-14E3-F9C2-C8D2-F4F29C3730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29042F-EF5A-AB14-DF66-FB70343F34F6}"/>
              </a:ext>
            </a:extLst>
          </p:cNvPr>
          <p:cNvSpPr txBox="1"/>
          <p:nvPr/>
        </p:nvSpPr>
        <p:spPr>
          <a:xfrm>
            <a:off x="3060291" y="4489329"/>
            <a:ext cx="46457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000" b="1">
                <a:solidFill>
                  <a:srgbClr val="FF0000"/>
                </a:solidFill>
              </a:rPr>
              <a:t>False</a:t>
            </a:r>
            <a:endParaRPr lang="en-GB" sz="60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F45913-1B51-3E39-1A7E-7AE512BFE68C}"/>
              </a:ext>
            </a:extLst>
          </p:cNvPr>
          <p:cNvSpPr txBox="1"/>
          <p:nvPr/>
        </p:nvSpPr>
        <p:spPr>
          <a:xfrm>
            <a:off x="3305922" y="1991409"/>
            <a:ext cx="544672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/>
              <a:t>Doubling means adding two different numbers</a:t>
            </a:r>
            <a:r>
              <a:rPr lang="en-US" sz="2800" dirty="0"/>
              <a:t>.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93777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380</TotalTime>
  <Words>95</Words>
  <Application>Microsoft Office PowerPoint</Application>
  <PresentationFormat>On-screen Show (4:3)</PresentationFormat>
  <Paragraphs>44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Arial Rounded MT Bold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23</cp:revision>
  <dcterms:created xsi:type="dcterms:W3CDTF">2013-01-27T09:14:16Z</dcterms:created>
  <dcterms:modified xsi:type="dcterms:W3CDTF">2026-03-01T09:22:47Z</dcterms:modified>
  <cp:category/>
</cp:coreProperties>
</file>