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3" r:id="rId2"/>
    <p:sldId id="267" r:id="rId3"/>
    <p:sldId id="276" r:id="rId4"/>
    <p:sldId id="325" r:id="rId5"/>
    <p:sldId id="326" r:id="rId6"/>
    <p:sldId id="327" r:id="rId7"/>
    <p:sldId id="328" r:id="rId8"/>
    <p:sldId id="329" r:id="rId9"/>
    <p:sldId id="31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28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08E41FB-67A1-6DC3-9B6E-AA517122C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91399" y="3085793"/>
            <a:ext cx="4432685" cy="3420878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902804" y="6322005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170599-F718-4A8E-C830-9951B69F5305}"/>
              </a:ext>
            </a:extLst>
          </p:cNvPr>
          <p:cNvSpPr/>
          <p:nvPr/>
        </p:nvSpPr>
        <p:spPr>
          <a:xfrm>
            <a:off x="1830846" y="45330"/>
            <a:ext cx="64626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Double numbers to 15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5E60B3-E27C-C605-C0EF-8A7AA078D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7255B6A-12AF-D308-2A06-73A5E8D48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0DE5C76-E6F7-EAD9-B7FE-55A24EA7FC99}"/>
              </a:ext>
            </a:extLst>
          </p:cNvPr>
          <p:cNvSpPr/>
          <p:nvPr/>
        </p:nvSpPr>
        <p:spPr>
          <a:xfrm>
            <a:off x="1984692" y="136588"/>
            <a:ext cx="55335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/>
              <a:t>🎵 Let’s Chant </a:t>
            </a:r>
          </a:p>
          <a:p>
            <a:pPr algn="ctr"/>
            <a:r>
              <a:rPr lang="en-US" sz="5400" dirty="0"/>
              <a:t>Our Doubles to 10!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1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3BC487DE-E14D-ECE0-94F1-BC6D4F45E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AF4474D-38A7-EEA0-7A1D-1D701E93ADA2}"/>
              </a:ext>
            </a:extLst>
          </p:cNvPr>
          <p:cNvSpPr txBox="1"/>
          <p:nvPr/>
        </p:nvSpPr>
        <p:spPr>
          <a:xfrm>
            <a:off x="1079583" y="2062285"/>
            <a:ext cx="4572000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/>
              <a:t>Double 1 is 2</a:t>
            </a:r>
            <a:br>
              <a:rPr lang="en-US" sz="3600" b="1" dirty="0"/>
            </a:br>
            <a:r>
              <a:rPr lang="en-US" sz="3600" b="1" dirty="0"/>
              <a:t>Double 2 is 4</a:t>
            </a:r>
            <a:br>
              <a:rPr lang="en-US" sz="3600" b="1" dirty="0"/>
            </a:br>
            <a:r>
              <a:rPr lang="en-US" sz="3600" b="1" dirty="0"/>
              <a:t>Double 3 is 6</a:t>
            </a:r>
            <a:br>
              <a:rPr lang="en-US" sz="3600" b="1" dirty="0"/>
            </a:br>
            <a:r>
              <a:rPr lang="en-US" sz="3600" b="1" dirty="0"/>
              <a:t>Double 4 is 8</a:t>
            </a:r>
            <a:br>
              <a:rPr lang="en-US" sz="3600" b="1" dirty="0"/>
            </a:br>
            <a:r>
              <a:rPr lang="en-US" sz="3600" b="1" dirty="0"/>
              <a:t>Double 5 is 10</a:t>
            </a:r>
            <a:endParaRPr lang="en-GB" sz="36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3A271B-8C34-95BD-AAE7-0DAB6BFDB127}"/>
              </a:ext>
            </a:extLst>
          </p:cNvPr>
          <p:cNvSpPr/>
          <p:nvPr/>
        </p:nvSpPr>
        <p:spPr>
          <a:xfrm>
            <a:off x="3365583" y="2279839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B5DB67-D339-004F-93F1-A1550D9830AD}"/>
              </a:ext>
            </a:extLst>
          </p:cNvPr>
          <p:cNvSpPr/>
          <p:nvPr/>
        </p:nvSpPr>
        <p:spPr>
          <a:xfrm>
            <a:off x="3365583" y="3071886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FCCFEF-F6C3-A7F1-B01E-EDEE87B0ADBA}"/>
              </a:ext>
            </a:extLst>
          </p:cNvPr>
          <p:cNvSpPr/>
          <p:nvPr/>
        </p:nvSpPr>
        <p:spPr>
          <a:xfrm>
            <a:off x="3365583" y="3910395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47430A-D291-4202-7EA3-C8B77695B7A7}"/>
              </a:ext>
            </a:extLst>
          </p:cNvPr>
          <p:cNvSpPr/>
          <p:nvPr/>
        </p:nvSpPr>
        <p:spPr>
          <a:xfrm>
            <a:off x="3365583" y="4748904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A96B5F-C6E4-556C-03ED-9D1D24302500}"/>
              </a:ext>
            </a:extLst>
          </p:cNvPr>
          <p:cNvSpPr/>
          <p:nvPr/>
        </p:nvSpPr>
        <p:spPr>
          <a:xfrm>
            <a:off x="3365583" y="5568916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EAD2C7-A479-AB8F-C24E-88150924671B}"/>
              </a:ext>
            </a:extLst>
          </p:cNvPr>
          <p:cNvSpPr txBox="1"/>
          <p:nvPr/>
        </p:nvSpPr>
        <p:spPr>
          <a:xfrm>
            <a:off x="4723417" y="2062285"/>
            <a:ext cx="4572000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/>
              <a:t>Double 6 is 12</a:t>
            </a:r>
            <a:br>
              <a:rPr lang="en-US" sz="3600" b="1" dirty="0"/>
            </a:br>
            <a:r>
              <a:rPr lang="en-US" sz="3600" b="1" dirty="0"/>
              <a:t>Double 7 is 14</a:t>
            </a:r>
            <a:br>
              <a:rPr lang="en-US" sz="3600" b="1" dirty="0"/>
            </a:br>
            <a:r>
              <a:rPr lang="en-US" sz="3600" b="1" dirty="0"/>
              <a:t>Double 8 is 16</a:t>
            </a:r>
            <a:br>
              <a:rPr lang="en-US" sz="3600" b="1" dirty="0"/>
            </a:br>
            <a:r>
              <a:rPr lang="en-US" sz="3600" b="1" dirty="0"/>
              <a:t>Double 9 is 18</a:t>
            </a:r>
            <a:br>
              <a:rPr lang="en-US" sz="3600" b="1" dirty="0"/>
            </a:br>
            <a:r>
              <a:rPr lang="en-US" sz="3600" b="1" dirty="0"/>
              <a:t>Double 10 is 20</a:t>
            </a:r>
            <a:endParaRPr lang="en-GB" sz="36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564FA0-C970-94E3-0917-2123A002F885}"/>
              </a:ext>
            </a:extLst>
          </p:cNvPr>
          <p:cNvSpPr/>
          <p:nvPr/>
        </p:nvSpPr>
        <p:spPr>
          <a:xfrm>
            <a:off x="7009417" y="2255807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507807-FEA1-4903-428E-42003A2FCBA7}"/>
              </a:ext>
            </a:extLst>
          </p:cNvPr>
          <p:cNvSpPr/>
          <p:nvPr/>
        </p:nvSpPr>
        <p:spPr>
          <a:xfrm>
            <a:off x="7009417" y="3047854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768DE8-D999-A372-4D42-75801F457766}"/>
              </a:ext>
            </a:extLst>
          </p:cNvPr>
          <p:cNvSpPr/>
          <p:nvPr/>
        </p:nvSpPr>
        <p:spPr>
          <a:xfrm>
            <a:off x="7009417" y="3839901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366143-3818-0FB6-50AF-20890DE7A563}"/>
              </a:ext>
            </a:extLst>
          </p:cNvPr>
          <p:cNvSpPr/>
          <p:nvPr/>
        </p:nvSpPr>
        <p:spPr>
          <a:xfrm>
            <a:off x="7009417" y="4724872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D1AB3F-DE0A-883F-D27B-2CAB606D6A06}"/>
              </a:ext>
            </a:extLst>
          </p:cNvPr>
          <p:cNvSpPr/>
          <p:nvPr/>
        </p:nvSpPr>
        <p:spPr>
          <a:xfrm>
            <a:off x="7238040" y="5544884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01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7D4BA7-105A-286B-4B74-DF86B8480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02CDA7AE-F89A-83F9-B0FC-A8A3D5C6F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76" name="Picture 7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332E8032-31EE-5E23-3765-FFE796D00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1" y="64168"/>
            <a:ext cx="1233968" cy="1233968"/>
          </a:xfrm>
          <a:prstGeom prst="rect">
            <a:avLst/>
          </a:prstGeom>
        </p:spPr>
      </p:pic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7C037EC7-30A9-81A3-F0F4-A42A7DD9554B}"/>
              </a:ext>
            </a:extLst>
          </p:cNvPr>
          <p:cNvSpPr/>
          <p:nvPr/>
        </p:nvSpPr>
        <p:spPr>
          <a:xfrm>
            <a:off x="2199343" y="76203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C8B9138-3603-DD0A-5678-85531E491A9D}"/>
              </a:ext>
            </a:extLst>
          </p:cNvPr>
          <p:cNvCxnSpPr>
            <a:cxnSpLocks/>
            <a:stCxn id="26" idx="0"/>
            <a:endCxn id="18" idx="3"/>
          </p:cNvCxnSpPr>
          <p:nvPr/>
        </p:nvCxnSpPr>
        <p:spPr>
          <a:xfrm flipV="1">
            <a:off x="1702839" y="1079688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060C4E4-D9D9-80FC-700E-8EBDA5177FAA}"/>
              </a:ext>
            </a:extLst>
          </p:cNvPr>
          <p:cNvCxnSpPr>
            <a:cxnSpLocks/>
            <a:stCxn id="27" idx="0"/>
            <a:endCxn id="18" idx="5"/>
          </p:cNvCxnSpPr>
          <p:nvPr/>
        </p:nvCxnSpPr>
        <p:spPr>
          <a:xfrm flipH="1" flipV="1">
            <a:off x="3249287" y="1079688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2A58A2E-D44C-A9F0-4319-10570335B5D2}"/>
              </a:ext>
            </a:extLst>
          </p:cNvPr>
          <p:cNvSpPr/>
          <p:nvPr/>
        </p:nvSpPr>
        <p:spPr>
          <a:xfrm>
            <a:off x="1974118" y="210676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11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7" name="Flowchart: Connector 46">
            <a:extLst>
              <a:ext uri="{FF2B5EF4-FFF2-40B4-BE49-F238E27FC236}">
                <a16:creationId xmlns:a16="http://schemas.microsoft.com/office/drawing/2014/main" id="{06768D09-F33E-07B8-B85C-5C1A51ABE078}"/>
              </a:ext>
            </a:extLst>
          </p:cNvPr>
          <p:cNvSpPr/>
          <p:nvPr/>
        </p:nvSpPr>
        <p:spPr>
          <a:xfrm>
            <a:off x="6303480" y="43548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F20BBCE-66D6-59F6-AF74-215A77CF9EF9}"/>
              </a:ext>
            </a:extLst>
          </p:cNvPr>
          <p:cNvCxnSpPr>
            <a:cxnSpLocks/>
            <a:stCxn id="48" idx="0"/>
            <a:endCxn id="47" idx="3"/>
          </p:cNvCxnSpPr>
          <p:nvPr/>
        </p:nvCxnSpPr>
        <p:spPr>
          <a:xfrm flipV="1">
            <a:off x="5806976" y="1047033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65CBAD9-3E90-53FC-CD08-B2481952DC6D}"/>
              </a:ext>
            </a:extLst>
          </p:cNvPr>
          <p:cNvCxnSpPr>
            <a:cxnSpLocks/>
            <a:stCxn id="49" idx="0"/>
            <a:endCxn id="47" idx="5"/>
          </p:cNvCxnSpPr>
          <p:nvPr/>
        </p:nvCxnSpPr>
        <p:spPr>
          <a:xfrm flipH="1" flipV="1">
            <a:off x="7353424" y="1047033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99BE439D-5685-AE8F-E663-29702B96ACE6}"/>
              </a:ext>
            </a:extLst>
          </p:cNvPr>
          <p:cNvSpPr/>
          <p:nvPr/>
        </p:nvSpPr>
        <p:spPr>
          <a:xfrm>
            <a:off x="6078255" y="178021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11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C899A65-8442-6909-3356-37A2F2D2608F}"/>
              </a:ext>
            </a:extLst>
          </p:cNvPr>
          <p:cNvSpPr/>
          <p:nvPr/>
        </p:nvSpPr>
        <p:spPr>
          <a:xfrm>
            <a:off x="2873569" y="-91150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1F6EB5B-DAC0-0E7E-7FC0-AA099514D95C}"/>
              </a:ext>
            </a:extLst>
          </p:cNvPr>
          <p:cNvSpPr/>
          <p:nvPr/>
        </p:nvSpPr>
        <p:spPr>
          <a:xfrm>
            <a:off x="738849" y="3347527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BF0393B-A902-1EF2-1176-26E5E78F96B6}"/>
              </a:ext>
            </a:extLst>
          </p:cNvPr>
          <p:cNvSpPr/>
          <p:nvPr/>
        </p:nvSpPr>
        <p:spPr>
          <a:xfrm>
            <a:off x="5171794" y="3353139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8A79AF8-51C1-ECCC-1EC0-3CB3C081ACFE}"/>
              </a:ext>
            </a:extLst>
          </p:cNvPr>
          <p:cNvGrpSpPr/>
          <p:nvPr/>
        </p:nvGrpSpPr>
        <p:grpSpPr>
          <a:xfrm>
            <a:off x="1209947" y="4619145"/>
            <a:ext cx="7356559" cy="352286"/>
            <a:chOff x="1209947" y="5032801"/>
            <a:chExt cx="7356559" cy="352286"/>
          </a:xfrm>
        </p:grpSpPr>
        <p:sp>
          <p:nvSpPr>
            <p:cNvPr id="62" name="Left Brace 61">
              <a:extLst>
                <a:ext uri="{FF2B5EF4-FFF2-40B4-BE49-F238E27FC236}">
                  <a16:creationId xmlns:a16="http://schemas.microsoft.com/office/drawing/2014/main" id="{FED01D7F-7051-B149-3A58-046F20069EED}"/>
                </a:ext>
              </a:extLst>
            </p:cNvPr>
            <p:cNvSpPr/>
            <p:nvPr/>
          </p:nvSpPr>
          <p:spPr>
            <a:xfrm rot="16200000">
              <a:off x="2722760" y="3523327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Left Brace 62">
              <a:extLst>
                <a:ext uri="{FF2B5EF4-FFF2-40B4-BE49-F238E27FC236}">
                  <a16:creationId xmlns:a16="http://schemas.microsoft.com/office/drawing/2014/main" id="{C09D0811-ABDF-814F-8F88-D2D31F42543A}"/>
                </a:ext>
              </a:extLst>
            </p:cNvPr>
            <p:cNvSpPr/>
            <p:nvPr/>
          </p:nvSpPr>
          <p:spPr>
            <a:xfrm rot="16200000">
              <a:off x="6704746" y="3519988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04FD38B-3E61-73E3-158B-004CE976D700}"/>
              </a:ext>
            </a:extLst>
          </p:cNvPr>
          <p:cNvGrpSpPr/>
          <p:nvPr/>
        </p:nvGrpSpPr>
        <p:grpSpPr>
          <a:xfrm>
            <a:off x="2101497" y="4996248"/>
            <a:ext cx="5390159" cy="923330"/>
            <a:chOff x="2101497" y="5486106"/>
            <a:chExt cx="5390159" cy="92333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99D0927-9EBC-DD6C-A7B1-FE47D8D43264}"/>
                </a:ext>
              </a:extLst>
            </p:cNvPr>
            <p:cNvSpPr/>
            <p:nvPr/>
          </p:nvSpPr>
          <p:spPr>
            <a:xfrm>
              <a:off x="2101497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D52103C-AA37-2DF5-1262-2754B2EAD800}"/>
                </a:ext>
              </a:extLst>
            </p:cNvPr>
            <p:cNvSpPr/>
            <p:nvPr/>
          </p:nvSpPr>
          <p:spPr>
            <a:xfrm>
              <a:off x="6065878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780D5CEA-05FF-E352-858B-1B04992ED535}"/>
              </a:ext>
            </a:extLst>
          </p:cNvPr>
          <p:cNvSpPr/>
          <p:nvPr/>
        </p:nvSpPr>
        <p:spPr>
          <a:xfrm>
            <a:off x="2991818" y="4888361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1FF3844-DBD4-B2FF-666A-072FDDA5D4DD}"/>
              </a:ext>
            </a:extLst>
          </p:cNvPr>
          <p:cNvGrpSpPr/>
          <p:nvPr/>
        </p:nvGrpSpPr>
        <p:grpSpPr>
          <a:xfrm>
            <a:off x="2432403" y="5630592"/>
            <a:ext cx="5101163" cy="1189330"/>
            <a:chOff x="2432403" y="5630592"/>
            <a:chExt cx="5101163" cy="1189330"/>
          </a:xfrm>
        </p:grpSpPr>
        <p:sp>
          <p:nvSpPr>
            <p:cNvPr id="69" name="Left Brace 68">
              <a:extLst>
                <a:ext uri="{FF2B5EF4-FFF2-40B4-BE49-F238E27FC236}">
                  <a16:creationId xmlns:a16="http://schemas.microsoft.com/office/drawing/2014/main" id="{B658445B-3F62-7687-1C6B-1DD322AB7E8A}"/>
                </a:ext>
              </a:extLst>
            </p:cNvPr>
            <p:cNvSpPr/>
            <p:nvPr/>
          </p:nvSpPr>
          <p:spPr>
            <a:xfrm rot="16200000">
              <a:off x="4808511" y="3254484"/>
              <a:ext cx="348947" cy="510116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73D0897-DB75-0952-74C0-CEB5B1C52C31}"/>
                </a:ext>
              </a:extLst>
            </p:cNvPr>
            <p:cNvSpPr/>
            <p:nvPr/>
          </p:nvSpPr>
          <p:spPr>
            <a:xfrm>
              <a:off x="4145804" y="5896592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8E84758-E659-60D3-419A-8667FD3D3610}"/>
              </a:ext>
            </a:extLst>
          </p:cNvPr>
          <p:cNvGrpSpPr/>
          <p:nvPr/>
        </p:nvGrpSpPr>
        <p:grpSpPr>
          <a:xfrm>
            <a:off x="3310890" y="1839688"/>
            <a:ext cx="1230086" cy="1175656"/>
            <a:chOff x="3310890" y="1839688"/>
            <a:chExt cx="1230086" cy="1175656"/>
          </a:xfrm>
        </p:grpSpPr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1435F04C-C591-F02E-6484-12540C05064F}"/>
                </a:ext>
              </a:extLst>
            </p:cNvPr>
            <p:cNvSpPr/>
            <p:nvPr/>
          </p:nvSpPr>
          <p:spPr>
            <a:xfrm>
              <a:off x="3310890" y="1839688"/>
              <a:ext cx="1230086" cy="1175656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AE3996D1-776E-9B10-D992-D3534A19F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52692" y="2207448"/>
              <a:ext cx="430863" cy="430863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A281BA-9675-7141-6295-E2A6C1842AAD}"/>
              </a:ext>
            </a:extLst>
          </p:cNvPr>
          <p:cNvGrpSpPr/>
          <p:nvPr/>
        </p:nvGrpSpPr>
        <p:grpSpPr>
          <a:xfrm>
            <a:off x="859446" y="1839688"/>
            <a:ext cx="1458436" cy="1175656"/>
            <a:chOff x="859446" y="1839688"/>
            <a:chExt cx="1458436" cy="1175656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D5022974-CB1A-B52F-15F0-DA5F797120BE}"/>
                </a:ext>
              </a:extLst>
            </p:cNvPr>
            <p:cNvGrpSpPr/>
            <p:nvPr/>
          </p:nvGrpSpPr>
          <p:grpSpPr>
            <a:xfrm>
              <a:off x="859446" y="1839688"/>
              <a:ext cx="1458436" cy="1175656"/>
              <a:chOff x="859446" y="2253344"/>
              <a:chExt cx="1458436" cy="1175656"/>
            </a:xfrm>
          </p:grpSpPr>
          <p:sp>
            <p:nvSpPr>
              <p:cNvPr id="26" name="Flowchart: Connector 25">
                <a:extLst>
                  <a:ext uri="{FF2B5EF4-FFF2-40B4-BE49-F238E27FC236}">
                    <a16:creationId xmlns:a16="http://schemas.microsoft.com/office/drawing/2014/main" id="{F4838BBE-CEBC-E5C5-AF90-018C43604816}"/>
                  </a:ext>
                </a:extLst>
              </p:cNvPr>
              <p:cNvSpPr/>
              <p:nvPr/>
            </p:nvSpPr>
            <p:spPr>
              <a:xfrm>
                <a:off x="1087796" y="2253344"/>
                <a:ext cx="1230086" cy="1175656"/>
              </a:xfrm>
              <a:prstGeom prst="flowChartConnector">
                <a:avLst/>
              </a:prstGeom>
              <a:solidFill>
                <a:schemeClr val="accent5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B759B41-55EE-9C47-0061-5EE8904FBC39}"/>
                  </a:ext>
                </a:extLst>
              </p:cNvPr>
              <p:cNvSpPr/>
              <p:nvPr/>
            </p:nvSpPr>
            <p:spPr>
              <a:xfrm>
                <a:off x="859446" y="2366090"/>
                <a:ext cx="142577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241E5A8-EF0D-265D-2B96-74191B367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800000" flipV="1">
              <a:off x="1317020" y="1857607"/>
              <a:ext cx="771824" cy="1157737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56E927-8313-4355-BBCF-C1D41F07A196}"/>
              </a:ext>
            </a:extLst>
          </p:cNvPr>
          <p:cNvGrpSpPr/>
          <p:nvPr/>
        </p:nvGrpSpPr>
        <p:grpSpPr>
          <a:xfrm>
            <a:off x="5191933" y="1807033"/>
            <a:ext cx="1230086" cy="1175656"/>
            <a:chOff x="5191933" y="1807033"/>
            <a:chExt cx="1230086" cy="1175656"/>
          </a:xfrm>
        </p:grpSpPr>
        <p:sp>
          <p:nvSpPr>
            <p:cNvPr id="48" name="Flowchart: Connector 47">
              <a:extLst>
                <a:ext uri="{FF2B5EF4-FFF2-40B4-BE49-F238E27FC236}">
                  <a16:creationId xmlns:a16="http://schemas.microsoft.com/office/drawing/2014/main" id="{CD2FF114-BE80-340D-3A29-A2FF02FF5DBE}"/>
                </a:ext>
              </a:extLst>
            </p:cNvPr>
            <p:cNvSpPr/>
            <p:nvPr/>
          </p:nvSpPr>
          <p:spPr>
            <a:xfrm>
              <a:off x="5191933" y="1807033"/>
              <a:ext cx="1230086" cy="1175656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63B9A45-996C-2751-F9E3-23E76F8E1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800000" flipV="1">
              <a:off x="5407364" y="1813195"/>
              <a:ext cx="771824" cy="1157737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74C1465-8FEE-0E92-467E-BC614F081C19}"/>
              </a:ext>
            </a:extLst>
          </p:cNvPr>
          <p:cNvGrpSpPr/>
          <p:nvPr/>
        </p:nvGrpSpPr>
        <p:grpSpPr>
          <a:xfrm>
            <a:off x="7262879" y="1807033"/>
            <a:ext cx="1425778" cy="1175656"/>
            <a:chOff x="7262879" y="1807033"/>
            <a:chExt cx="1425778" cy="1175656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9442D43B-734A-BC42-AD4E-BF5D48771D97}"/>
                </a:ext>
              </a:extLst>
            </p:cNvPr>
            <p:cNvGrpSpPr/>
            <p:nvPr/>
          </p:nvGrpSpPr>
          <p:grpSpPr>
            <a:xfrm>
              <a:off x="7262879" y="1807033"/>
              <a:ext cx="1425778" cy="1175656"/>
              <a:chOff x="7262879" y="2220689"/>
              <a:chExt cx="1425778" cy="1175656"/>
            </a:xfrm>
          </p:grpSpPr>
          <p:sp>
            <p:nvSpPr>
              <p:cNvPr id="49" name="Flowchart: Connector 48">
                <a:extLst>
                  <a:ext uri="{FF2B5EF4-FFF2-40B4-BE49-F238E27FC236}">
                    <a16:creationId xmlns:a16="http://schemas.microsoft.com/office/drawing/2014/main" id="{A4F3DDC0-FF41-DE7A-4748-35A197C667EA}"/>
                  </a:ext>
                </a:extLst>
              </p:cNvPr>
              <p:cNvSpPr/>
              <p:nvPr/>
            </p:nvSpPr>
            <p:spPr>
              <a:xfrm>
                <a:off x="7415027" y="2220689"/>
                <a:ext cx="1230086" cy="1175656"/>
              </a:xfrm>
              <a:prstGeom prst="flowChartConnector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714C60E-95F2-EC33-A478-32FD8BBC4BFC}"/>
                  </a:ext>
                </a:extLst>
              </p:cNvPr>
              <p:cNvSpPr/>
              <p:nvPr/>
            </p:nvSpPr>
            <p:spPr>
              <a:xfrm>
                <a:off x="7262879" y="2324483"/>
                <a:ext cx="142577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pic>
          <p:nvPicPr>
            <p:cNvPr id="9" name="Picture 8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34100E2D-9890-D3C6-6E7C-BC02EBE374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40772" y="2136170"/>
              <a:ext cx="430863" cy="430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093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-0.20573 0.2456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5" y="1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0.00591 0.2416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208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0.23403 0.235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1" y="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F9C2E5-A0FB-3D22-8A40-70E6A244C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5EEAD55-634A-E21D-0DA8-68D93794B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76" name="Picture 7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9A31339F-60F3-DB57-9D4A-5FE4A0A1E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1" y="64168"/>
            <a:ext cx="1233968" cy="1233968"/>
          </a:xfrm>
          <a:prstGeom prst="rect">
            <a:avLst/>
          </a:prstGeom>
        </p:spPr>
      </p:pic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BE5294DE-8867-0908-2495-70EDD32C6867}"/>
              </a:ext>
            </a:extLst>
          </p:cNvPr>
          <p:cNvSpPr/>
          <p:nvPr/>
        </p:nvSpPr>
        <p:spPr>
          <a:xfrm>
            <a:off x="2199343" y="76203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1203569-935A-E4DC-BA2F-D3AC1477491C}"/>
              </a:ext>
            </a:extLst>
          </p:cNvPr>
          <p:cNvCxnSpPr>
            <a:cxnSpLocks/>
            <a:stCxn id="26" idx="0"/>
            <a:endCxn id="18" idx="3"/>
          </p:cNvCxnSpPr>
          <p:nvPr/>
        </p:nvCxnSpPr>
        <p:spPr>
          <a:xfrm flipV="1">
            <a:off x="1702839" y="1079688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4E0E667-912C-4FFD-54C8-8DBE0AEC32A8}"/>
              </a:ext>
            </a:extLst>
          </p:cNvPr>
          <p:cNvCxnSpPr>
            <a:cxnSpLocks/>
            <a:stCxn id="27" idx="0"/>
            <a:endCxn id="18" idx="5"/>
          </p:cNvCxnSpPr>
          <p:nvPr/>
        </p:nvCxnSpPr>
        <p:spPr>
          <a:xfrm flipH="1" flipV="1">
            <a:off x="3249287" y="1079688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ED9DCCA-34B8-8C43-9F2B-423280149B05}"/>
              </a:ext>
            </a:extLst>
          </p:cNvPr>
          <p:cNvSpPr/>
          <p:nvPr/>
        </p:nvSpPr>
        <p:spPr>
          <a:xfrm>
            <a:off x="1974118" y="210676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7" name="Flowchart: Connector 46">
            <a:extLst>
              <a:ext uri="{FF2B5EF4-FFF2-40B4-BE49-F238E27FC236}">
                <a16:creationId xmlns:a16="http://schemas.microsoft.com/office/drawing/2014/main" id="{5997B7A7-6E08-B07A-7A86-6CFFFF972345}"/>
              </a:ext>
            </a:extLst>
          </p:cNvPr>
          <p:cNvSpPr/>
          <p:nvPr/>
        </p:nvSpPr>
        <p:spPr>
          <a:xfrm>
            <a:off x="6303480" y="43548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FC1A317-00CD-C44B-C96E-0008D7D1023F}"/>
              </a:ext>
            </a:extLst>
          </p:cNvPr>
          <p:cNvCxnSpPr>
            <a:cxnSpLocks/>
            <a:stCxn id="48" idx="0"/>
            <a:endCxn id="47" idx="3"/>
          </p:cNvCxnSpPr>
          <p:nvPr/>
        </p:nvCxnSpPr>
        <p:spPr>
          <a:xfrm flipV="1">
            <a:off x="5806976" y="1047033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6E03E42-92A6-165E-1B90-D5AEEE485C8C}"/>
              </a:ext>
            </a:extLst>
          </p:cNvPr>
          <p:cNvCxnSpPr>
            <a:cxnSpLocks/>
            <a:stCxn id="49" idx="0"/>
            <a:endCxn id="47" idx="5"/>
          </p:cNvCxnSpPr>
          <p:nvPr/>
        </p:nvCxnSpPr>
        <p:spPr>
          <a:xfrm flipH="1" flipV="1">
            <a:off x="7353424" y="1047033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7B65428C-C6BE-DE75-CB44-F192669175F0}"/>
              </a:ext>
            </a:extLst>
          </p:cNvPr>
          <p:cNvSpPr/>
          <p:nvPr/>
        </p:nvSpPr>
        <p:spPr>
          <a:xfrm>
            <a:off x="6078255" y="178021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B4819FA-BE48-1C58-5E08-38DA2625B911}"/>
              </a:ext>
            </a:extLst>
          </p:cNvPr>
          <p:cNvSpPr/>
          <p:nvPr/>
        </p:nvSpPr>
        <p:spPr>
          <a:xfrm>
            <a:off x="2873569" y="-91150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F9B02F5-9244-BB58-A025-0235C51E5701}"/>
              </a:ext>
            </a:extLst>
          </p:cNvPr>
          <p:cNvSpPr/>
          <p:nvPr/>
        </p:nvSpPr>
        <p:spPr>
          <a:xfrm>
            <a:off x="738849" y="3347527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AF35795-EBF8-A90D-BA11-D50BA0A80261}"/>
              </a:ext>
            </a:extLst>
          </p:cNvPr>
          <p:cNvSpPr/>
          <p:nvPr/>
        </p:nvSpPr>
        <p:spPr>
          <a:xfrm>
            <a:off x="5171794" y="3353139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93A196B-44EA-3814-4282-F2E841B3EC35}"/>
              </a:ext>
            </a:extLst>
          </p:cNvPr>
          <p:cNvGrpSpPr/>
          <p:nvPr/>
        </p:nvGrpSpPr>
        <p:grpSpPr>
          <a:xfrm>
            <a:off x="1209947" y="4619145"/>
            <a:ext cx="7356559" cy="352286"/>
            <a:chOff x="1209947" y="5032801"/>
            <a:chExt cx="7356559" cy="352286"/>
          </a:xfrm>
        </p:grpSpPr>
        <p:sp>
          <p:nvSpPr>
            <p:cNvPr id="62" name="Left Brace 61">
              <a:extLst>
                <a:ext uri="{FF2B5EF4-FFF2-40B4-BE49-F238E27FC236}">
                  <a16:creationId xmlns:a16="http://schemas.microsoft.com/office/drawing/2014/main" id="{4170F706-E744-CA9D-4473-5C1DAFD2183E}"/>
                </a:ext>
              </a:extLst>
            </p:cNvPr>
            <p:cNvSpPr/>
            <p:nvPr/>
          </p:nvSpPr>
          <p:spPr>
            <a:xfrm rot="16200000">
              <a:off x="2722760" y="3523327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Left Brace 62">
              <a:extLst>
                <a:ext uri="{FF2B5EF4-FFF2-40B4-BE49-F238E27FC236}">
                  <a16:creationId xmlns:a16="http://schemas.microsoft.com/office/drawing/2014/main" id="{A8A31652-AB07-206C-7A7C-1D69E6C0BAB2}"/>
                </a:ext>
              </a:extLst>
            </p:cNvPr>
            <p:cNvSpPr/>
            <p:nvPr/>
          </p:nvSpPr>
          <p:spPr>
            <a:xfrm rot="16200000">
              <a:off x="6704746" y="3519988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02C6396-5185-F018-F871-09A8B2BB7527}"/>
              </a:ext>
            </a:extLst>
          </p:cNvPr>
          <p:cNvGrpSpPr/>
          <p:nvPr/>
        </p:nvGrpSpPr>
        <p:grpSpPr>
          <a:xfrm>
            <a:off x="2101497" y="4996248"/>
            <a:ext cx="5390159" cy="923330"/>
            <a:chOff x="2101497" y="5486106"/>
            <a:chExt cx="5390159" cy="92333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26A300D-224E-0E71-2DFB-633BA54E8891}"/>
                </a:ext>
              </a:extLst>
            </p:cNvPr>
            <p:cNvSpPr/>
            <p:nvPr/>
          </p:nvSpPr>
          <p:spPr>
            <a:xfrm>
              <a:off x="2101497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73539427-BD8D-8E78-1340-0C907CBE0D4B}"/>
                </a:ext>
              </a:extLst>
            </p:cNvPr>
            <p:cNvSpPr/>
            <p:nvPr/>
          </p:nvSpPr>
          <p:spPr>
            <a:xfrm>
              <a:off x="6065878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F8F1A8DC-7142-AA03-E571-0BCC497C733B}"/>
              </a:ext>
            </a:extLst>
          </p:cNvPr>
          <p:cNvSpPr/>
          <p:nvPr/>
        </p:nvSpPr>
        <p:spPr>
          <a:xfrm>
            <a:off x="2991818" y="4888361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B49E714-3815-7E05-08BE-55FAE8CE15F6}"/>
              </a:ext>
            </a:extLst>
          </p:cNvPr>
          <p:cNvGrpSpPr/>
          <p:nvPr/>
        </p:nvGrpSpPr>
        <p:grpSpPr>
          <a:xfrm>
            <a:off x="2432403" y="5630592"/>
            <a:ext cx="5101163" cy="1189330"/>
            <a:chOff x="2432403" y="5630592"/>
            <a:chExt cx="5101163" cy="1189330"/>
          </a:xfrm>
        </p:grpSpPr>
        <p:sp>
          <p:nvSpPr>
            <p:cNvPr id="69" name="Left Brace 68">
              <a:extLst>
                <a:ext uri="{FF2B5EF4-FFF2-40B4-BE49-F238E27FC236}">
                  <a16:creationId xmlns:a16="http://schemas.microsoft.com/office/drawing/2014/main" id="{DFC9D928-FCDA-B1F7-47AF-B6546BE7846A}"/>
                </a:ext>
              </a:extLst>
            </p:cNvPr>
            <p:cNvSpPr/>
            <p:nvPr/>
          </p:nvSpPr>
          <p:spPr>
            <a:xfrm rot="16200000">
              <a:off x="4808511" y="3254484"/>
              <a:ext cx="348947" cy="510116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01ED1D4-95A3-A891-CBA5-48C6931249E1}"/>
                </a:ext>
              </a:extLst>
            </p:cNvPr>
            <p:cNvSpPr/>
            <p:nvPr/>
          </p:nvSpPr>
          <p:spPr>
            <a:xfrm>
              <a:off x="4145804" y="5896592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24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4AFDE9D-4C2B-55B7-AE99-47DBE59CFBEF}"/>
              </a:ext>
            </a:extLst>
          </p:cNvPr>
          <p:cNvGrpSpPr/>
          <p:nvPr/>
        </p:nvGrpSpPr>
        <p:grpSpPr>
          <a:xfrm>
            <a:off x="859446" y="1839688"/>
            <a:ext cx="1458436" cy="1175656"/>
            <a:chOff x="859446" y="1839688"/>
            <a:chExt cx="1458436" cy="1175656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A23218CE-7DDE-2D03-A2E6-F57BE04F0BA5}"/>
                </a:ext>
              </a:extLst>
            </p:cNvPr>
            <p:cNvGrpSpPr/>
            <p:nvPr/>
          </p:nvGrpSpPr>
          <p:grpSpPr>
            <a:xfrm>
              <a:off x="859446" y="1839688"/>
              <a:ext cx="1458436" cy="1175656"/>
              <a:chOff x="859446" y="2253344"/>
              <a:chExt cx="1458436" cy="1175656"/>
            </a:xfrm>
          </p:grpSpPr>
          <p:sp>
            <p:nvSpPr>
              <p:cNvPr id="26" name="Flowchart: Connector 25">
                <a:extLst>
                  <a:ext uri="{FF2B5EF4-FFF2-40B4-BE49-F238E27FC236}">
                    <a16:creationId xmlns:a16="http://schemas.microsoft.com/office/drawing/2014/main" id="{E0EB5B34-3C57-17D6-5A70-C8B51FE3472B}"/>
                  </a:ext>
                </a:extLst>
              </p:cNvPr>
              <p:cNvSpPr/>
              <p:nvPr/>
            </p:nvSpPr>
            <p:spPr>
              <a:xfrm>
                <a:off x="1087796" y="2253344"/>
                <a:ext cx="1230086" cy="1175656"/>
              </a:xfrm>
              <a:prstGeom prst="flowChartConnector">
                <a:avLst/>
              </a:prstGeom>
              <a:solidFill>
                <a:schemeClr val="accent5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406466A-581A-B204-F261-6A70852F327B}"/>
                  </a:ext>
                </a:extLst>
              </p:cNvPr>
              <p:cNvSpPr/>
              <p:nvPr/>
            </p:nvSpPr>
            <p:spPr>
              <a:xfrm>
                <a:off x="859446" y="2366090"/>
                <a:ext cx="142577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0CF5448-A306-0F82-18A8-D79FDD24E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 flipV="1">
              <a:off x="1317020" y="1857607"/>
              <a:ext cx="771824" cy="1157737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596E702-8F9F-F695-8827-ADB7CBA893B6}"/>
              </a:ext>
            </a:extLst>
          </p:cNvPr>
          <p:cNvGrpSpPr/>
          <p:nvPr/>
        </p:nvGrpSpPr>
        <p:grpSpPr>
          <a:xfrm>
            <a:off x="5191933" y="1807033"/>
            <a:ext cx="1230086" cy="1175656"/>
            <a:chOff x="5191933" y="1807033"/>
            <a:chExt cx="1230086" cy="1175656"/>
          </a:xfrm>
        </p:grpSpPr>
        <p:sp>
          <p:nvSpPr>
            <p:cNvPr id="48" name="Flowchart: Connector 47">
              <a:extLst>
                <a:ext uri="{FF2B5EF4-FFF2-40B4-BE49-F238E27FC236}">
                  <a16:creationId xmlns:a16="http://schemas.microsoft.com/office/drawing/2014/main" id="{9738E325-2181-7443-1B29-8525A2FA284D}"/>
                </a:ext>
              </a:extLst>
            </p:cNvPr>
            <p:cNvSpPr/>
            <p:nvPr/>
          </p:nvSpPr>
          <p:spPr>
            <a:xfrm>
              <a:off x="5191933" y="1807033"/>
              <a:ext cx="1230086" cy="1175656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D2DBDA7-E776-A642-CD67-790AA5E301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 flipV="1">
              <a:off x="5407364" y="1813195"/>
              <a:ext cx="771824" cy="1157737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829C964-346F-6BB6-49BF-B0F4D6F53D34}"/>
              </a:ext>
            </a:extLst>
          </p:cNvPr>
          <p:cNvGrpSpPr/>
          <p:nvPr/>
        </p:nvGrpSpPr>
        <p:grpSpPr>
          <a:xfrm>
            <a:off x="3310890" y="1839688"/>
            <a:ext cx="1230086" cy="1175656"/>
            <a:chOff x="3310890" y="1839688"/>
            <a:chExt cx="1230086" cy="117565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8B46588-A9C9-1A43-917E-F8AB011A1942}"/>
                </a:ext>
              </a:extLst>
            </p:cNvPr>
            <p:cNvGrpSpPr/>
            <p:nvPr/>
          </p:nvGrpSpPr>
          <p:grpSpPr>
            <a:xfrm>
              <a:off x="3310890" y="1839688"/>
              <a:ext cx="1230086" cy="1175656"/>
              <a:chOff x="3310890" y="1839688"/>
              <a:chExt cx="1230086" cy="1175656"/>
            </a:xfrm>
          </p:grpSpPr>
          <p:sp>
            <p:nvSpPr>
              <p:cNvPr id="27" name="Flowchart: Connector 26">
                <a:extLst>
                  <a:ext uri="{FF2B5EF4-FFF2-40B4-BE49-F238E27FC236}">
                    <a16:creationId xmlns:a16="http://schemas.microsoft.com/office/drawing/2014/main" id="{C43C8BB6-F5C9-5C79-7BF7-D5DD52F7E726}"/>
                  </a:ext>
                </a:extLst>
              </p:cNvPr>
              <p:cNvSpPr/>
              <p:nvPr/>
            </p:nvSpPr>
            <p:spPr>
              <a:xfrm>
                <a:off x="3310890" y="1839688"/>
                <a:ext cx="1230086" cy="1175656"/>
              </a:xfrm>
              <a:prstGeom prst="flowChartConnector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" name="Picture 2" descr="A green cube with black outline&#10;&#10;AI-generated content may be incorrect.">
                <a:extLst>
                  <a:ext uri="{FF2B5EF4-FFF2-40B4-BE49-F238E27FC236}">
                    <a16:creationId xmlns:a16="http://schemas.microsoft.com/office/drawing/2014/main" id="{B4F4BAB9-AADB-6A5B-F503-B214B398F7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57690" y="2171871"/>
                <a:ext cx="430863" cy="430863"/>
              </a:xfrm>
              <a:prstGeom prst="rect">
                <a:avLst/>
              </a:prstGeom>
            </p:spPr>
          </p:pic>
        </p:grpSp>
        <p:pic>
          <p:nvPicPr>
            <p:cNvPr id="2" name="Picture 1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52B6A6D7-24FB-67E9-459C-19E070893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06818" y="2171870"/>
              <a:ext cx="430863" cy="430863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9CD7153-AA29-FEC7-7982-CABD1A11B423}"/>
              </a:ext>
            </a:extLst>
          </p:cNvPr>
          <p:cNvGrpSpPr/>
          <p:nvPr/>
        </p:nvGrpSpPr>
        <p:grpSpPr>
          <a:xfrm>
            <a:off x="7262879" y="1807033"/>
            <a:ext cx="1425778" cy="1175656"/>
            <a:chOff x="7262879" y="1807033"/>
            <a:chExt cx="1425778" cy="117565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1A18EAE-3B3B-109C-FAC4-3FBABE8DFB2C}"/>
                </a:ext>
              </a:extLst>
            </p:cNvPr>
            <p:cNvGrpSpPr/>
            <p:nvPr/>
          </p:nvGrpSpPr>
          <p:grpSpPr>
            <a:xfrm>
              <a:off x="7262879" y="1807033"/>
              <a:ext cx="1425778" cy="1175656"/>
              <a:chOff x="7262879" y="1807033"/>
              <a:chExt cx="1425778" cy="1175656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8BACE0E8-7456-84A9-CAF6-F0B92146AFEB}"/>
                  </a:ext>
                </a:extLst>
              </p:cNvPr>
              <p:cNvGrpSpPr/>
              <p:nvPr/>
            </p:nvGrpSpPr>
            <p:grpSpPr>
              <a:xfrm>
                <a:off x="7262879" y="1807033"/>
                <a:ext cx="1425778" cy="1175656"/>
                <a:chOff x="7262879" y="2220689"/>
                <a:chExt cx="1425778" cy="1175656"/>
              </a:xfrm>
            </p:grpSpPr>
            <p:sp>
              <p:nvSpPr>
                <p:cNvPr id="49" name="Flowchart: Connector 48">
                  <a:extLst>
                    <a:ext uri="{FF2B5EF4-FFF2-40B4-BE49-F238E27FC236}">
                      <a16:creationId xmlns:a16="http://schemas.microsoft.com/office/drawing/2014/main" id="{F89F220B-B18A-C666-13D6-F26FC30D7EE2}"/>
                    </a:ext>
                  </a:extLst>
                </p:cNvPr>
                <p:cNvSpPr/>
                <p:nvPr/>
              </p:nvSpPr>
              <p:spPr>
                <a:xfrm>
                  <a:off x="7415027" y="2220689"/>
                  <a:ext cx="1230086" cy="1175656"/>
                </a:xfrm>
                <a:prstGeom prst="flowChartConnector">
                  <a:avLst/>
                </a:prstGeom>
                <a:solidFill>
                  <a:schemeClr val="accent4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2144812-6143-BF3E-1FD8-8D2620D841ED}"/>
                    </a:ext>
                  </a:extLst>
                </p:cNvPr>
                <p:cNvSpPr/>
                <p:nvPr/>
              </p:nvSpPr>
              <p:spPr>
                <a:xfrm>
                  <a:off x="7262879" y="2324483"/>
                  <a:ext cx="1425778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cap="none" spc="0" dirty="0">
                      <a:ln w="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  <a:r>
                    <a:rPr lang="en-US" sz="54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  <a:endPara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endParaRPr>
                </a:p>
              </p:txBody>
            </p:sp>
          </p:grpSp>
          <p:pic>
            <p:nvPicPr>
              <p:cNvPr id="9" name="Picture 8" descr="A green cube with black outline&#10;&#10;AI-generated content may be incorrect.">
                <a:extLst>
                  <a:ext uri="{FF2B5EF4-FFF2-40B4-BE49-F238E27FC236}">
                    <a16:creationId xmlns:a16="http://schemas.microsoft.com/office/drawing/2014/main" id="{18ADD836-9CBE-2D12-9F2A-E47A56498A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32288" y="2110583"/>
                <a:ext cx="430863" cy="430863"/>
              </a:xfrm>
              <a:prstGeom prst="rect">
                <a:avLst/>
              </a:prstGeom>
            </p:spPr>
          </p:pic>
        </p:grpSp>
        <p:pic>
          <p:nvPicPr>
            <p:cNvPr id="4" name="Picture 3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13F075DF-A45E-7C8A-833D-139738778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0070" y="2124661"/>
              <a:ext cx="430863" cy="430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461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-0.20573 0.2456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5" y="1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0.21927 0.2358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1178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0.00122 0.241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1DF74C-0631-0738-B6D6-928761197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C1B39BC-133A-C40F-9A43-7329FAEA0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76" name="Picture 7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6980FBEC-8483-FCCB-6197-6A63F9F75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1" y="64168"/>
            <a:ext cx="1233968" cy="1233968"/>
          </a:xfrm>
          <a:prstGeom prst="rect">
            <a:avLst/>
          </a:prstGeom>
        </p:spPr>
      </p:pic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C2DF87CB-A3C6-DA2E-2594-E4A3F4ED6975}"/>
              </a:ext>
            </a:extLst>
          </p:cNvPr>
          <p:cNvSpPr/>
          <p:nvPr/>
        </p:nvSpPr>
        <p:spPr>
          <a:xfrm>
            <a:off x="2199343" y="76203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1F116D4-858F-C871-F616-5DC18DB07340}"/>
              </a:ext>
            </a:extLst>
          </p:cNvPr>
          <p:cNvCxnSpPr>
            <a:cxnSpLocks/>
            <a:stCxn id="26" idx="0"/>
            <a:endCxn id="18" idx="3"/>
          </p:cNvCxnSpPr>
          <p:nvPr/>
        </p:nvCxnSpPr>
        <p:spPr>
          <a:xfrm flipV="1">
            <a:off x="1702839" y="1079688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4CD70C-3974-8814-F693-6BA7343D48D9}"/>
              </a:ext>
            </a:extLst>
          </p:cNvPr>
          <p:cNvCxnSpPr>
            <a:cxnSpLocks/>
            <a:stCxn id="27" idx="0"/>
            <a:endCxn id="18" idx="5"/>
          </p:cNvCxnSpPr>
          <p:nvPr/>
        </p:nvCxnSpPr>
        <p:spPr>
          <a:xfrm flipH="1" flipV="1">
            <a:off x="3249287" y="1079688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D1AA3E1-845F-65CB-1EBD-696E1E773664}"/>
              </a:ext>
            </a:extLst>
          </p:cNvPr>
          <p:cNvSpPr/>
          <p:nvPr/>
        </p:nvSpPr>
        <p:spPr>
          <a:xfrm>
            <a:off x="1974118" y="210676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13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7" name="Flowchart: Connector 46">
            <a:extLst>
              <a:ext uri="{FF2B5EF4-FFF2-40B4-BE49-F238E27FC236}">
                <a16:creationId xmlns:a16="http://schemas.microsoft.com/office/drawing/2014/main" id="{01B78DF1-4B96-B2CD-D605-DFB9DA37005F}"/>
              </a:ext>
            </a:extLst>
          </p:cNvPr>
          <p:cNvSpPr/>
          <p:nvPr/>
        </p:nvSpPr>
        <p:spPr>
          <a:xfrm>
            <a:off x="6303480" y="43548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BD9DE2D-3BE4-27A2-8051-BE15E74F19CF}"/>
              </a:ext>
            </a:extLst>
          </p:cNvPr>
          <p:cNvCxnSpPr>
            <a:cxnSpLocks/>
            <a:stCxn id="48" idx="0"/>
            <a:endCxn id="47" idx="3"/>
          </p:cNvCxnSpPr>
          <p:nvPr/>
        </p:nvCxnSpPr>
        <p:spPr>
          <a:xfrm flipV="1">
            <a:off x="5806976" y="1047033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AE28413-D777-7330-AA8F-8D9515899BBE}"/>
              </a:ext>
            </a:extLst>
          </p:cNvPr>
          <p:cNvCxnSpPr>
            <a:cxnSpLocks/>
            <a:stCxn id="49" idx="0"/>
            <a:endCxn id="47" idx="5"/>
          </p:cNvCxnSpPr>
          <p:nvPr/>
        </p:nvCxnSpPr>
        <p:spPr>
          <a:xfrm flipH="1" flipV="1">
            <a:off x="7353424" y="1047033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EA17D675-3647-E2B4-0A1F-81C01AC69454}"/>
              </a:ext>
            </a:extLst>
          </p:cNvPr>
          <p:cNvSpPr/>
          <p:nvPr/>
        </p:nvSpPr>
        <p:spPr>
          <a:xfrm>
            <a:off x="6078255" y="178021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13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849A691-3102-06CC-C0C7-B006921FC7E2}"/>
              </a:ext>
            </a:extLst>
          </p:cNvPr>
          <p:cNvSpPr/>
          <p:nvPr/>
        </p:nvSpPr>
        <p:spPr>
          <a:xfrm>
            <a:off x="2873569" y="-91150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4E0FE39-F761-C76C-AF32-BE26A17B139F}"/>
              </a:ext>
            </a:extLst>
          </p:cNvPr>
          <p:cNvSpPr/>
          <p:nvPr/>
        </p:nvSpPr>
        <p:spPr>
          <a:xfrm>
            <a:off x="738849" y="3347527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14D4EA4-5462-9062-711F-41C1EC5A7BD3}"/>
              </a:ext>
            </a:extLst>
          </p:cNvPr>
          <p:cNvSpPr/>
          <p:nvPr/>
        </p:nvSpPr>
        <p:spPr>
          <a:xfrm>
            <a:off x="5171794" y="3353139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D687783-8725-7FB8-7548-928AA148AC99}"/>
              </a:ext>
            </a:extLst>
          </p:cNvPr>
          <p:cNvGrpSpPr/>
          <p:nvPr/>
        </p:nvGrpSpPr>
        <p:grpSpPr>
          <a:xfrm>
            <a:off x="1209947" y="4619145"/>
            <a:ext cx="7356559" cy="352286"/>
            <a:chOff x="1209947" y="5032801"/>
            <a:chExt cx="7356559" cy="352286"/>
          </a:xfrm>
        </p:grpSpPr>
        <p:sp>
          <p:nvSpPr>
            <p:cNvPr id="62" name="Left Brace 61">
              <a:extLst>
                <a:ext uri="{FF2B5EF4-FFF2-40B4-BE49-F238E27FC236}">
                  <a16:creationId xmlns:a16="http://schemas.microsoft.com/office/drawing/2014/main" id="{E33C8E52-82FE-7127-2BD7-A072BDE26453}"/>
                </a:ext>
              </a:extLst>
            </p:cNvPr>
            <p:cNvSpPr/>
            <p:nvPr/>
          </p:nvSpPr>
          <p:spPr>
            <a:xfrm rot="16200000">
              <a:off x="2722760" y="3523327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Left Brace 62">
              <a:extLst>
                <a:ext uri="{FF2B5EF4-FFF2-40B4-BE49-F238E27FC236}">
                  <a16:creationId xmlns:a16="http://schemas.microsoft.com/office/drawing/2014/main" id="{FB758147-3541-E9C3-EBF0-AA58ADBE39EA}"/>
                </a:ext>
              </a:extLst>
            </p:cNvPr>
            <p:cNvSpPr/>
            <p:nvPr/>
          </p:nvSpPr>
          <p:spPr>
            <a:xfrm rot="16200000">
              <a:off x="6704746" y="3519988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07CD4761-86F9-61CB-679E-29B9D254A587}"/>
              </a:ext>
            </a:extLst>
          </p:cNvPr>
          <p:cNvGrpSpPr/>
          <p:nvPr/>
        </p:nvGrpSpPr>
        <p:grpSpPr>
          <a:xfrm>
            <a:off x="2101497" y="4996248"/>
            <a:ext cx="5390159" cy="923330"/>
            <a:chOff x="2101497" y="5486106"/>
            <a:chExt cx="5390159" cy="92333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B1C680A2-31F9-13E9-82CA-793B425BFC32}"/>
                </a:ext>
              </a:extLst>
            </p:cNvPr>
            <p:cNvSpPr/>
            <p:nvPr/>
          </p:nvSpPr>
          <p:spPr>
            <a:xfrm>
              <a:off x="2101497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758DA4C7-3A22-89A7-2E41-A35473E74F95}"/>
                </a:ext>
              </a:extLst>
            </p:cNvPr>
            <p:cNvSpPr/>
            <p:nvPr/>
          </p:nvSpPr>
          <p:spPr>
            <a:xfrm>
              <a:off x="6065878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9BF84599-000D-FE1A-9974-5B388E7616BD}"/>
              </a:ext>
            </a:extLst>
          </p:cNvPr>
          <p:cNvSpPr/>
          <p:nvPr/>
        </p:nvSpPr>
        <p:spPr>
          <a:xfrm>
            <a:off x="2991818" y="4888361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5615218-7E85-7340-943D-2CF0EE96D65B}"/>
              </a:ext>
            </a:extLst>
          </p:cNvPr>
          <p:cNvGrpSpPr/>
          <p:nvPr/>
        </p:nvGrpSpPr>
        <p:grpSpPr>
          <a:xfrm>
            <a:off x="2432403" y="5630592"/>
            <a:ext cx="5101163" cy="1189330"/>
            <a:chOff x="2432403" y="5630592"/>
            <a:chExt cx="5101163" cy="1189330"/>
          </a:xfrm>
        </p:grpSpPr>
        <p:sp>
          <p:nvSpPr>
            <p:cNvPr id="69" name="Left Brace 68">
              <a:extLst>
                <a:ext uri="{FF2B5EF4-FFF2-40B4-BE49-F238E27FC236}">
                  <a16:creationId xmlns:a16="http://schemas.microsoft.com/office/drawing/2014/main" id="{56B8530B-467E-814C-5349-ACB186CC4B9E}"/>
                </a:ext>
              </a:extLst>
            </p:cNvPr>
            <p:cNvSpPr/>
            <p:nvPr/>
          </p:nvSpPr>
          <p:spPr>
            <a:xfrm rot="16200000">
              <a:off x="4808511" y="3254484"/>
              <a:ext cx="348947" cy="510116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C1B2ED4-36ED-E92E-2C60-0E2030B0742E}"/>
                </a:ext>
              </a:extLst>
            </p:cNvPr>
            <p:cNvSpPr/>
            <p:nvPr/>
          </p:nvSpPr>
          <p:spPr>
            <a:xfrm>
              <a:off x="4145804" y="5896592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26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9E1EF7-1A22-E11E-4D1B-A77E5ED43C7E}"/>
              </a:ext>
            </a:extLst>
          </p:cNvPr>
          <p:cNvGrpSpPr/>
          <p:nvPr/>
        </p:nvGrpSpPr>
        <p:grpSpPr>
          <a:xfrm>
            <a:off x="859446" y="1839688"/>
            <a:ext cx="1458436" cy="1175656"/>
            <a:chOff x="859446" y="1839688"/>
            <a:chExt cx="1458436" cy="1175656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3F96807D-B937-7B25-CA10-97E9D31E46DF}"/>
                </a:ext>
              </a:extLst>
            </p:cNvPr>
            <p:cNvGrpSpPr/>
            <p:nvPr/>
          </p:nvGrpSpPr>
          <p:grpSpPr>
            <a:xfrm>
              <a:off x="859446" y="1839688"/>
              <a:ext cx="1458436" cy="1175656"/>
              <a:chOff x="859446" y="2253344"/>
              <a:chExt cx="1458436" cy="1175656"/>
            </a:xfrm>
          </p:grpSpPr>
          <p:sp>
            <p:nvSpPr>
              <p:cNvPr id="26" name="Flowchart: Connector 25">
                <a:extLst>
                  <a:ext uri="{FF2B5EF4-FFF2-40B4-BE49-F238E27FC236}">
                    <a16:creationId xmlns:a16="http://schemas.microsoft.com/office/drawing/2014/main" id="{B633D904-86A2-9BA0-976E-AE5F87428B47}"/>
                  </a:ext>
                </a:extLst>
              </p:cNvPr>
              <p:cNvSpPr/>
              <p:nvPr/>
            </p:nvSpPr>
            <p:spPr>
              <a:xfrm>
                <a:off x="1087796" y="2253344"/>
                <a:ext cx="1230086" cy="1175656"/>
              </a:xfrm>
              <a:prstGeom prst="flowChartConnector">
                <a:avLst/>
              </a:prstGeom>
              <a:solidFill>
                <a:schemeClr val="accent5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B860F09-6D24-87B7-D640-BB2BE3541C1F}"/>
                  </a:ext>
                </a:extLst>
              </p:cNvPr>
              <p:cNvSpPr/>
              <p:nvPr/>
            </p:nvSpPr>
            <p:spPr>
              <a:xfrm>
                <a:off x="859446" y="2366090"/>
                <a:ext cx="142577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89D27DA-7BE5-C00B-7680-EFB0CFFC8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 flipV="1">
              <a:off x="1317020" y="1857607"/>
              <a:ext cx="771824" cy="1157737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5594B73-D5F2-574F-A642-B1366132000C}"/>
              </a:ext>
            </a:extLst>
          </p:cNvPr>
          <p:cNvGrpSpPr/>
          <p:nvPr/>
        </p:nvGrpSpPr>
        <p:grpSpPr>
          <a:xfrm>
            <a:off x="5191933" y="1807033"/>
            <a:ext cx="1230086" cy="1175656"/>
            <a:chOff x="5191933" y="1807033"/>
            <a:chExt cx="1230086" cy="1175656"/>
          </a:xfrm>
        </p:grpSpPr>
        <p:sp>
          <p:nvSpPr>
            <p:cNvPr id="48" name="Flowchart: Connector 47">
              <a:extLst>
                <a:ext uri="{FF2B5EF4-FFF2-40B4-BE49-F238E27FC236}">
                  <a16:creationId xmlns:a16="http://schemas.microsoft.com/office/drawing/2014/main" id="{40E9ADC5-1015-8F6B-A1AB-D0A236B691B1}"/>
                </a:ext>
              </a:extLst>
            </p:cNvPr>
            <p:cNvSpPr/>
            <p:nvPr/>
          </p:nvSpPr>
          <p:spPr>
            <a:xfrm>
              <a:off x="5191933" y="1807033"/>
              <a:ext cx="1230086" cy="1175656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5E7CD09-AE69-7612-F8CE-9E101A12D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 flipV="1">
              <a:off x="5407364" y="1813195"/>
              <a:ext cx="771824" cy="1157737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0B6C48E-80FB-2CB1-DCF7-A03BF76FF1C2}"/>
              </a:ext>
            </a:extLst>
          </p:cNvPr>
          <p:cNvGrpSpPr/>
          <p:nvPr/>
        </p:nvGrpSpPr>
        <p:grpSpPr>
          <a:xfrm>
            <a:off x="3310890" y="1839688"/>
            <a:ext cx="1230086" cy="1175656"/>
            <a:chOff x="3310890" y="1839688"/>
            <a:chExt cx="1230086" cy="117565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D94DFE4-1DE0-9381-DD9B-EAEE586410D6}"/>
                </a:ext>
              </a:extLst>
            </p:cNvPr>
            <p:cNvGrpSpPr/>
            <p:nvPr/>
          </p:nvGrpSpPr>
          <p:grpSpPr>
            <a:xfrm>
              <a:off x="3310890" y="1839688"/>
              <a:ext cx="1230086" cy="1175656"/>
              <a:chOff x="3310890" y="1839688"/>
              <a:chExt cx="1230086" cy="117565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BD3CFC4B-3339-8783-FCBD-05A6B492DC3C}"/>
                  </a:ext>
                </a:extLst>
              </p:cNvPr>
              <p:cNvGrpSpPr/>
              <p:nvPr/>
            </p:nvGrpSpPr>
            <p:grpSpPr>
              <a:xfrm>
                <a:off x="3310890" y="1839688"/>
                <a:ext cx="1230086" cy="1175656"/>
                <a:chOff x="3310890" y="1839688"/>
                <a:chExt cx="1230086" cy="1175656"/>
              </a:xfrm>
            </p:grpSpPr>
            <p:sp>
              <p:nvSpPr>
                <p:cNvPr id="27" name="Flowchart: Connector 26">
                  <a:extLst>
                    <a:ext uri="{FF2B5EF4-FFF2-40B4-BE49-F238E27FC236}">
                      <a16:creationId xmlns:a16="http://schemas.microsoft.com/office/drawing/2014/main" id="{1DA9FDBA-E055-1305-CDCE-6F2D9F659B57}"/>
                    </a:ext>
                  </a:extLst>
                </p:cNvPr>
                <p:cNvSpPr/>
                <p:nvPr/>
              </p:nvSpPr>
              <p:spPr>
                <a:xfrm>
                  <a:off x="3310890" y="1839688"/>
                  <a:ext cx="1230086" cy="1175656"/>
                </a:xfrm>
                <a:prstGeom prst="flowChartConnector">
                  <a:avLst/>
                </a:prstGeom>
                <a:solidFill>
                  <a:schemeClr val="accent4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3" name="Picture 2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D01DF056-8F73-AC73-89BE-AA9099E40F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957690" y="2171871"/>
                  <a:ext cx="430863" cy="430863"/>
                </a:xfrm>
                <a:prstGeom prst="rect">
                  <a:avLst/>
                </a:prstGeom>
              </p:spPr>
            </p:pic>
          </p:grpSp>
          <p:pic>
            <p:nvPicPr>
              <p:cNvPr id="2" name="Picture 1" descr="A green cube with black outline&#10;&#10;AI-generated content may be incorrect.">
                <a:extLst>
                  <a:ext uri="{FF2B5EF4-FFF2-40B4-BE49-F238E27FC236}">
                    <a16:creationId xmlns:a16="http://schemas.microsoft.com/office/drawing/2014/main" id="{BC74491B-10E6-5250-E771-669CD512A0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06818" y="2171870"/>
                <a:ext cx="430863" cy="430863"/>
              </a:xfrm>
              <a:prstGeom prst="rect">
                <a:avLst/>
              </a:prstGeom>
            </p:spPr>
          </p:pic>
        </p:grpSp>
        <p:pic>
          <p:nvPicPr>
            <p:cNvPr id="15" name="Picture 14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2727CD8D-99BE-C77E-C5E9-CEE4239FD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47300" y="2520918"/>
              <a:ext cx="430863" cy="430863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4456311-0F78-C4E9-FFC1-AA2198C0B9E4}"/>
              </a:ext>
            </a:extLst>
          </p:cNvPr>
          <p:cNvGrpSpPr/>
          <p:nvPr/>
        </p:nvGrpSpPr>
        <p:grpSpPr>
          <a:xfrm>
            <a:off x="7262879" y="1807033"/>
            <a:ext cx="1425778" cy="1175656"/>
            <a:chOff x="7262879" y="1807033"/>
            <a:chExt cx="1425778" cy="117565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FBEF277-0441-2CBA-2D74-EA600F603D8E}"/>
                </a:ext>
              </a:extLst>
            </p:cNvPr>
            <p:cNvGrpSpPr/>
            <p:nvPr/>
          </p:nvGrpSpPr>
          <p:grpSpPr>
            <a:xfrm>
              <a:off x="7262879" y="1807033"/>
              <a:ext cx="1425778" cy="1175656"/>
              <a:chOff x="7262879" y="1807033"/>
              <a:chExt cx="1425778" cy="117565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FBEB1CC-4C34-F4F3-4683-11C95E6FA1B2}"/>
                  </a:ext>
                </a:extLst>
              </p:cNvPr>
              <p:cNvGrpSpPr/>
              <p:nvPr/>
            </p:nvGrpSpPr>
            <p:grpSpPr>
              <a:xfrm>
                <a:off x="7262879" y="1807033"/>
                <a:ext cx="1425778" cy="1175656"/>
                <a:chOff x="7262879" y="1807033"/>
                <a:chExt cx="1425778" cy="1175656"/>
              </a:xfrm>
            </p:grpSpPr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9A3CEA5C-1A34-3B2E-099E-57ED8CB16D4A}"/>
                    </a:ext>
                  </a:extLst>
                </p:cNvPr>
                <p:cNvGrpSpPr/>
                <p:nvPr/>
              </p:nvGrpSpPr>
              <p:grpSpPr>
                <a:xfrm>
                  <a:off x="7262879" y="1807033"/>
                  <a:ext cx="1425778" cy="1175656"/>
                  <a:chOff x="7262879" y="2220689"/>
                  <a:chExt cx="1425778" cy="1175656"/>
                </a:xfrm>
              </p:grpSpPr>
              <p:sp>
                <p:nvSpPr>
                  <p:cNvPr id="49" name="Flowchart: Connector 48">
                    <a:extLst>
                      <a:ext uri="{FF2B5EF4-FFF2-40B4-BE49-F238E27FC236}">
                        <a16:creationId xmlns:a16="http://schemas.microsoft.com/office/drawing/2014/main" id="{2DD9BC03-160C-18CC-6B68-5061E36B33D4}"/>
                      </a:ext>
                    </a:extLst>
                  </p:cNvPr>
                  <p:cNvSpPr/>
                  <p:nvPr/>
                </p:nvSpPr>
                <p:spPr>
                  <a:xfrm>
                    <a:off x="7415027" y="2220689"/>
                    <a:ext cx="1230086" cy="1175656"/>
                  </a:xfrm>
                  <a:prstGeom prst="flowChartConnector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AFA5F38E-7909-B881-F83C-7831CACBE00F}"/>
                      </a:ext>
                    </a:extLst>
                  </p:cNvPr>
                  <p:cNvSpPr/>
                  <p:nvPr/>
                </p:nvSpPr>
                <p:spPr>
                  <a:xfrm>
                    <a:off x="7262879" y="2324483"/>
                    <a:ext cx="1425778" cy="923330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4000" b="1" cap="none" spc="0" dirty="0">
                        <a:ln w="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 </a:t>
                    </a:r>
                    <a:r>
                      <a:rPr lang="en-US" sz="5400" b="1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 </a:t>
                    </a:r>
                    <a:endPara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endParaRPr>
                  </a:p>
                </p:txBody>
              </p:sp>
            </p:grpSp>
            <p:pic>
              <p:nvPicPr>
                <p:cNvPr id="9" name="Picture 8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6E38F1CB-741F-EE5C-41E0-D3F7B315AA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632288" y="2110583"/>
                  <a:ext cx="430863" cy="430863"/>
                </a:xfrm>
                <a:prstGeom prst="rect">
                  <a:avLst/>
                </a:prstGeom>
              </p:spPr>
            </p:pic>
          </p:grpSp>
          <p:pic>
            <p:nvPicPr>
              <p:cNvPr id="4" name="Picture 3" descr="A green cube with black outline&#10;&#10;AI-generated content may be incorrect.">
                <a:extLst>
                  <a:ext uri="{FF2B5EF4-FFF2-40B4-BE49-F238E27FC236}">
                    <a16:creationId xmlns:a16="http://schemas.microsoft.com/office/drawing/2014/main" id="{ACE663B7-765B-9525-D118-ECA291C30A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30070" y="2124661"/>
                <a:ext cx="430863" cy="430863"/>
              </a:xfrm>
              <a:prstGeom prst="rect">
                <a:avLst/>
              </a:prstGeom>
            </p:spPr>
          </p:pic>
        </p:grpSp>
        <p:pic>
          <p:nvPicPr>
            <p:cNvPr id="16" name="Picture 15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29EC6E5B-B83D-11B6-BADC-CC1650B76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26981" y="2431366"/>
              <a:ext cx="430863" cy="430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183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-0.20573 0.2456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5" y="1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0.21927 0.2407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1203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98968A-4E68-02AC-215C-0F8E0BD37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E14C25AE-6F2B-C539-2A1A-F83EBB9C7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76" name="Picture 7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1FA09111-0ED2-AE0B-2310-136F0778F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1" y="64168"/>
            <a:ext cx="1233968" cy="1233968"/>
          </a:xfrm>
          <a:prstGeom prst="rect">
            <a:avLst/>
          </a:prstGeom>
        </p:spPr>
      </p:pic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A102C171-4F50-EA04-F2CB-9A540D87EE5A}"/>
              </a:ext>
            </a:extLst>
          </p:cNvPr>
          <p:cNvSpPr/>
          <p:nvPr/>
        </p:nvSpPr>
        <p:spPr>
          <a:xfrm>
            <a:off x="2199343" y="76203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CB3D8EC-4B33-C022-45E3-9EFBF985F0A5}"/>
              </a:ext>
            </a:extLst>
          </p:cNvPr>
          <p:cNvCxnSpPr>
            <a:cxnSpLocks/>
            <a:stCxn id="26" idx="0"/>
            <a:endCxn id="18" idx="3"/>
          </p:cNvCxnSpPr>
          <p:nvPr/>
        </p:nvCxnSpPr>
        <p:spPr>
          <a:xfrm flipV="1">
            <a:off x="1702839" y="1079688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27EA3D0-CAE3-3820-4F4C-7F55B7FA2DD1}"/>
              </a:ext>
            </a:extLst>
          </p:cNvPr>
          <p:cNvCxnSpPr>
            <a:cxnSpLocks/>
            <a:stCxn id="27" idx="0"/>
            <a:endCxn id="18" idx="5"/>
          </p:cNvCxnSpPr>
          <p:nvPr/>
        </p:nvCxnSpPr>
        <p:spPr>
          <a:xfrm flipH="1" flipV="1">
            <a:off x="3249287" y="1079688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0CB9D9F6-6CBA-5EE8-3B22-D45FBB1C8EE0}"/>
              </a:ext>
            </a:extLst>
          </p:cNvPr>
          <p:cNvSpPr/>
          <p:nvPr/>
        </p:nvSpPr>
        <p:spPr>
          <a:xfrm>
            <a:off x="1974118" y="210676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14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7" name="Flowchart: Connector 46">
            <a:extLst>
              <a:ext uri="{FF2B5EF4-FFF2-40B4-BE49-F238E27FC236}">
                <a16:creationId xmlns:a16="http://schemas.microsoft.com/office/drawing/2014/main" id="{97837AD6-BAA9-1AA1-CBB3-A1F103F86F41}"/>
              </a:ext>
            </a:extLst>
          </p:cNvPr>
          <p:cNvSpPr/>
          <p:nvPr/>
        </p:nvSpPr>
        <p:spPr>
          <a:xfrm>
            <a:off x="6303480" y="43548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5E4108B-C79C-966C-3F61-2BF50E7B0CDE}"/>
              </a:ext>
            </a:extLst>
          </p:cNvPr>
          <p:cNvCxnSpPr>
            <a:cxnSpLocks/>
            <a:stCxn id="48" idx="0"/>
            <a:endCxn id="47" idx="3"/>
          </p:cNvCxnSpPr>
          <p:nvPr/>
        </p:nvCxnSpPr>
        <p:spPr>
          <a:xfrm flipV="1">
            <a:off x="5806976" y="1047033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EB1A3EF-0697-2A40-2A61-F707C2F7F542}"/>
              </a:ext>
            </a:extLst>
          </p:cNvPr>
          <p:cNvCxnSpPr>
            <a:cxnSpLocks/>
            <a:stCxn id="49" idx="0"/>
            <a:endCxn id="47" idx="5"/>
          </p:cNvCxnSpPr>
          <p:nvPr/>
        </p:nvCxnSpPr>
        <p:spPr>
          <a:xfrm flipH="1" flipV="1">
            <a:off x="7353424" y="1047033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033DDD09-D13C-5BAB-D9EB-89B10F0FB527}"/>
              </a:ext>
            </a:extLst>
          </p:cNvPr>
          <p:cNvSpPr/>
          <p:nvPr/>
        </p:nvSpPr>
        <p:spPr>
          <a:xfrm>
            <a:off x="6078255" y="178021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14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9F39297-AB00-62A2-86C0-4FD5D0496D8B}"/>
              </a:ext>
            </a:extLst>
          </p:cNvPr>
          <p:cNvSpPr/>
          <p:nvPr/>
        </p:nvSpPr>
        <p:spPr>
          <a:xfrm>
            <a:off x="2873569" y="-91150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7B9C71A-6445-BF49-338B-D1BC798CCDB9}"/>
              </a:ext>
            </a:extLst>
          </p:cNvPr>
          <p:cNvSpPr/>
          <p:nvPr/>
        </p:nvSpPr>
        <p:spPr>
          <a:xfrm>
            <a:off x="738849" y="3347527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353057A-FAB6-003B-1B9E-9E3F8E20190E}"/>
              </a:ext>
            </a:extLst>
          </p:cNvPr>
          <p:cNvSpPr/>
          <p:nvPr/>
        </p:nvSpPr>
        <p:spPr>
          <a:xfrm>
            <a:off x="5171794" y="3353139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74ED0AD-86F4-FD32-EA98-24EA06159798}"/>
              </a:ext>
            </a:extLst>
          </p:cNvPr>
          <p:cNvGrpSpPr/>
          <p:nvPr/>
        </p:nvGrpSpPr>
        <p:grpSpPr>
          <a:xfrm>
            <a:off x="1209947" y="4619145"/>
            <a:ext cx="7356559" cy="352286"/>
            <a:chOff x="1209947" y="5032801"/>
            <a:chExt cx="7356559" cy="352286"/>
          </a:xfrm>
        </p:grpSpPr>
        <p:sp>
          <p:nvSpPr>
            <p:cNvPr id="62" name="Left Brace 61">
              <a:extLst>
                <a:ext uri="{FF2B5EF4-FFF2-40B4-BE49-F238E27FC236}">
                  <a16:creationId xmlns:a16="http://schemas.microsoft.com/office/drawing/2014/main" id="{1FDA938D-D8DF-73F7-64BB-AC8BAC18B998}"/>
                </a:ext>
              </a:extLst>
            </p:cNvPr>
            <p:cNvSpPr/>
            <p:nvPr/>
          </p:nvSpPr>
          <p:spPr>
            <a:xfrm rot="16200000">
              <a:off x="2722760" y="3523327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Left Brace 62">
              <a:extLst>
                <a:ext uri="{FF2B5EF4-FFF2-40B4-BE49-F238E27FC236}">
                  <a16:creationId xmlns:a16="http://schemas.microsoft.com/office/drawing/2014/main" id="{F19A3F23-3F44-E526-3883-5FDC236C4014}"/>
                </a:ext>
              </a:extLst>
            </p:cNvPr>
            <p:cNvSpPr/>
            <p:nvPr/>
          </p:nvSpPr>
          <p:spPr>
            <a:xfrm rot="16200000">
              <a:off x="6704746" y="3519988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7414DC4-32CC-0462-3122-A00489766030}"/>
              </a:ext>
            </a:extLst>
          </p:cNvPr>
          <p:cNvGrpSpPr/>
          <p:nvPr/>
        </p:nvGrpSpPr>
        <p:grpSpPr>
          <a:xfrm>
            <a:off x="2101497" y="4996248"/>
            <a:ext cx="5390159" cy="923330"/>
            <a:chOff x="2101497" y="5486106"/>
            <a:chExt cx="5390159" cy="92333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DD88918-05FD-096C-0790-67EEB1911293}"/>
                </a:ext>
              </a:extLst>
            </p:cNvPr>
            <p:cNvSpPr/>
            <p:nvPr/>
          </p:nvSpPr>
          <p:spPr>
            <a:xfrm>
              <a:off x="2101497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4D5C16DC-2A90-9390-8154-B7CF63B2056D}"/>
                </a:ext>
              </a:extLst>
            </p:cNvPr>
            <p:cNvSpPr/>
            <p:nvPr/>
          </p:nvSpPr>
          <p:spPr>
            <a:xfrm>
              <a:off x="6065878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3B87D006-11BE-C1FA-596C-7D79A6D1FBD4}"/>
              </a:ext>
            </a:extLst>
          </p:cNvPr>
          <p:cNvSpPr/>
          <p:nvPr/>
        </p:nvSpPr>
        <p:spPr>
          <a:xfrm>
            <a:off x="2991818" y="4888361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004E85A-7AB3-7430-6CBB-0DFE6F45F19E}"/>
              </a:ext>
            </a:extLst>
          </p:cNvPr>
          <p:cNvGrpSpPr/>
          <p:nvPr/>
        </p:nvGrpSpPr>
        <p:grpSpPr>
          <a:xfrm>
            <a:off x="2432403" y="5630592"/>
            <a:ext cx="5101163" cy="1189330"/>
            <a:chOff x="2432403" y="5630592"/>
            <a:chExt cx="5101163" cy="1189330"/>
          </a:xfrm>
        </p:grpSpPr>
        <p:sp>
          <p:nvSpPr>
            <p:cNvPr id="69" name="Left Brace 68">
              <a:extLst>
                <a:ext uri="{FF2B5EF4-FFF2-40B4-BE49-F238E27FC236}">
                  <a16:creationId xmlns:a16="http://schemas.microsoft.com/office/drawing/2014/main" id="{85CE8B99-9A74-3A00-0C5B-7D7EEE413ABA}"/>
                </a:ext>
              </a:extLst>
            </p:cNvPr>
            <p:cNvSpPr/>
            <p:nvPr/>
          </p:nvSpPr>
          <p:spPr>
            <a:xfrm rot="16200000">
              <a:off x="4808511" y="3254484"/>
              <a:ext cx="348947" cy="510116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5169F5D5-5F60-F472-15F1-8AA2549CF796}"/>
                </a:ext>
              </a:extLst>
            </p:cNvPr>
            <p:cNvSpPr/>
            <p:nvPr/>
          </p:nvSpPr>
          <p:spPr>
            <a:xfrm>
              <a:off x="4145804" y="5896592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28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52B8DC6-BB5D-38E1-33FB-1641F56AB4CB}"/>
              </a:ext>
            </a:extLst>
          </p:cNvPr>
          <p:cNvGrpSpPr/>
          <p:nvPr/>
        </p:nvGrpSpPr>
        <p:grpSpPr>
          <a:xfrm>
            <a:off x="859446" y="1839688"/>
            <a:ext cx="1458436" cy="1175656"/>
            <a:chOff x="859446" y="1839688"/>
            <a:chExt cx="1458436" cy="1175656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3552942B-F39D-F4F1-BCEC-D191B4D1042A}"/>
                </a:ext>
              </a:extLst>
            </p:cNvPr>
            <p:cNvGrpSpPr/>
            <p:nvPr/>
          </p:nvGrpSpPr>
          <p:grpSpPr>
            <a:xfrm>
              <a:off x="859446" y="1839688"/>
              <a:ext cx="1458436" cy="1175656"/>
              <a:chOff x="859446" y="2253344"/>
              <a:chExt cx="1458436" cy="1175656"/>
            </a:xfrm>
          </p:grpSpPr>
          <p:sp>
            <p:nvSpPr>
              <p:cNvPr id="26" name="Flowchart: Connector 25">
                <a:extLst>
                  <a:ext uri="{FF2B5EF4-FFF2-40B4-BE49-F238E27FC236}">
                    <a16:creationId xmlns:a16="http://schemas.microsoft.com/office/drawing/2014/main" id="{1B7A5939-0E09-9BAA-1ED5-5D11B3892490}"/>
                  </a:ext>
                </a:extLst>
              </p:cNvPr>
              <p:cNvSpPr/>
              <p:nvPr/>
            </p:nvSpPr>
            <p:spPr>
              <a:xfrm>
                <a:off x="1087796" y="2253344"/>
                <a:ext cx="1230086" cy="1175656"/>
              </a:xfrm>
              <a:prstGeom prst="flowChartConnector">
                <a:avLst/>
              </a:prstGeom>
              <a:solidFill>
                <a:schemeClr val="accent5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FD02506-A1BF-8A4F-8BF6-6300E36ED8BD}"/>
                  </a:ext>
                </a:extLst>
              </p:cNvPr>
              <p:cNvSpPr/>
              <p:nvPr/>
            </p:nvSpPr>
            <p:spPr>
              <a:xfrm>
                <a:off x="859446" y="2366090"/>
                <a:ext cx="142577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C98BF83-816E-7CDD-3DCF-DB2017349B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 flipV="1">
              <a:off x="1317020" y="1857607"/>
              <a:ext cx="771824" cy="1157737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969342E-E565-361E-5967-CA7D9F608ED3}"/>
              </a:ext>
            </a:extLst>
          </p:cNvPr>
          <p:cNvGrpSpPr/>
          <p:nvPr/>
        </p:nvGrpSpPr>
        <p:grpSpPr>
          <a:xfrm>
            <a:off x="5191933" y="1807033"/>
            <a:ext cx="1230086" cy="1175656"/>
            <a:chOff x="5191933" y="1807033"/>
            <a:chExt cx="1230086" cy="1175656"/>
          </a:xfrm>
        </p:grpSpPr>
        <p:sp>
          <p:nvSpPr>
            <p:cNvPr id="48" name="Flowchart: Connector 47">
              <a:extLst>
                <a:ext uri="{FF2B5EF4-FFF2-40B4-BE49-F238E27FC236}">
                  <a16:creationId xmlns:a16="http://schemas.microsoft.com/office/drawing/2014/main" id="{03F471C0-B1DB-C21D-F28F-C45268A82629}"/>
                </a:ext>
              </a:extLst>
            </p:cNvPr>
            <p:cNvSpPr/>
            <p:nvPr/>
          </p:nvSpPr>
          <p:spPr>
            <a:xfrm>
              <a:off x="5191933" y="1807033"/>
              <a:ext cx="1230086" cy="1175656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9774D46-071D-CA53-E463-E6E633025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 flipV="1">
              <a:off x="5407364" y="1813195"/>
              <a:ext cx="771824" cy="1157737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A21ABC8-2B3E-71F5-DF59-6C81063762EC}"/>
              </a:ext>
            </a:extLst>
          </p:cNvPr>
          <p:cNvGrpSpPr/>
          <p:nvPr/>
        </p:nvGrpSpPr>
        <p:grpSpPr>
          <a:xfrm>
            <a:off x="3310890" y="1839688"/>
            <a:ext cx="1230086" cy="1175656"/>
            <a:chOff x="3310890" y="1839688"/>
            <a:chExt cx="1230086" cy="117565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B8794A4-38FC-3CBD-9A82-ACB3C6BE9D1B}"/>
                </a:ext>
              </a:extLst>
            </p:cNvPr>
            <p:cNvGrpSpPr/>
            <p:nvPr/>
          </p:nvGrpSpPr>
          <p:grpSpPr>
            <a:xfrm>
              <a:off x="3310890" y="1839688"/>
              <a:ext cx="1230086" cy="1175656"/>
              <a:chOff x="3310890" y="1839688"/>
              <a:chExt cx="1230086" cy="1175656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D1B0D267-801A-489F-CA06-E1816E3448AB}"/>
                  </a:ext>
                </a:extLst>
              </p:cNvPr>
              <p:cNvGrpSpPr/>
              <p:nvPr/>
            </p:nvGrpSpPr>
            <p:grpSpPr>
              <a:xfrm>
                <a:off x="3310890" y="1839688"/>
                <a:ext cx="1230086" cy="1175656"/>
                <a:chOff x="3310890" y="1839688"/>
                <a:chExt cx="1230086" cy="1175656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8EA3DB36-4B9F-72BE-65F9-4248106A8610}"/>
                    </a:ext>
                  </a:extLst>
                </p:cNvPr>
                <p:cNvGrpSpPr/>
                <p:nvPr/>
              </p:nvGrpSpPr>
              <p:grpSpPr>
                <a:xfrm>
                  <a:off x="3310890" y="1839688"/>
                  <a:ext cx="1230086" cy="1175656"/>
                  <a:chOff x="3310890" y="1839688"/>
                  <a:chExt cx="1230086" cy="1175656"/>
                </a:xfrm>
              </p:grpSpPr>
              <p:sp>
                <p:nvSpPr>
                  <p:cNvPr id="27" name="Flowchart: Connector 26">
                    <a:extLst>
                      <a:ext uri="{FF2B5EF4-FFF2-40B4-BE49-F238E27FC236}">
                        <a16:creationId xmlns:a16="http://schemas.microsoft.com/office/drawing/2014/main" id="{E417AD1B-3D3C-D6CE-4AC3-9824CC75C737}"/>
                      </a:ext>
                    </a:extLst>
                  </p:cNvPr>
                  <p:cNvSpPr/>
                  <p:nvPr/>
                </p:nvSpPr>
                <p:spPr>
                  <a:xfrm>
                    <a:off x="3310890" y="1839688"/>
                    <a:ext cx="1230086" cy="1175656"/>
                  </a:xfrm>
                  <a:prstGeom prst="flowChartConnector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pic>
                <p:nvPicPr>
                  <p:cNvPr id="3" name="Picture 2" descr="A green cube with black outline&#10;&#10;AI-generated content may be incorrect.">
                    <a:extLst>
                      <a:ext uri="{FF2B5EF4-FFF2-40B4-BE49-F238E27FC236}">
                        <a16:creationId xmlns:a16="http://schemas.microsoft.com/office/drawing/2014/main" id="{F9EDEE61-4244-4D9A-B8E5-D5BD787158A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3957690" y="2171871"/>
                    <a:ext cx="430863" cy="43086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" name="Picture 1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DDC315DD-3455-EA6E-0AF3-960BF48844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506818" y="2171870"/>
                  <a:ext cx="430863" cy="430863"/>
                </a:xfrm>
                <a:prstGeom prst="rect">
                  <a:avLst/>
                </a:prstGeom>
              </p:spPr>
            </p:pic>
          </p:grpSp>
          <p:pic>
            <p:nvPicPr>
              <p:cNvPr id="15" name="Picture 14" descr="A green cube with black outline&#10;&#10;AI-generated content may be incorrect.">
                <a:extLst>
                  <a:ext uri="{FF2B5EF4-FFF2-40B4-BE49-F238E27FC236}">
                    <a16:creationId xmlns:a16="http://schemas.microsoft.com/office/drawing/2014/main" id="{CF7E37B5-BEED-8DD5-E7FC-74069BD00D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47300" y="2520918"/>
                <a:ext cx="430863" cy="430863"/>
              </a:xfrm>
              <a:prstGeom prst="rect">
                <a:avLst/>
              </a:prstGeom>
            </p:spPr>
          </p:pic>
        </p:grpSp>
        <p:pic>
          <p:nvPicPr>
            <p:cNvPr id="20" name="Picture 19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890B94D8-2FCE-BFDB-460C-838480ECA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42258" y="1847287"/>
              <a:ext cx="430863" cy="430863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1950298-19F3-A9A1-B14C-21DBB2A8AD8B}"/>
              </a:ext>
            </a:extLst>
          </p:cNvPr>
          <p:cNvGrpSpPr/>
          <p:nvPr/>
        </p:nvGrpSpPr>
        <p:grpSpPr>
          <a:xfrm>
            <a:off x="7262879" y="1807033"/>
            <a:ext cx="1425778" cy="1175656"/>
            <a:chOff x="7262879" y="1807033"/>
            <a:chExt cx="1425778" cy="117565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4F8C63C-60E2-F4F4-2F80-73249FC19650}"/>
                </a:ext>
              </a:extLst>
            </p:cNvPr>
            <p:cNvGrpSpPr/>
            <p:nvPr/>
          </p:nvGrpSpPr>
          <p:grpSpPr>
            <a:xfrm>
              <a:off x="7262879" y="1807033"/>
              <a:ext cx="1425778" cy="1175656"/>
              <a:chOff x="7262879" y="1807033"/>
              <a:chExt cx="1425778" cy="1175656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6C465167-693A-B84F-746A-36E49A312809}"/>
                  </a:ext>
                </a:extLst>
              </p:cNvPr>
              <p:cNvGrpSpPr/>
              <p:nvPr/>
            </p:nvGrpSpPr>
            <p:grpSpPr>
              <a:xfrm>
                <a:off x="7262879" y="1807033"/>
                <a:ext cx="1425778" cy="1175656"/>
                <a:chOff x="7262879" y="1807033"/>
                <a:chExt cx="1425778" cy="1175656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A6414E39-ECD2-CD7F-91A5-D0E6913D8E3F}"/>
                    </a:ext>
                  </a:extLst>
                </p:cNvPr>
                <p:cNvGrpSpPr/>
                <p:nvPr/>
              </p:nvGrpSpPr>
              <p:grpSpPr>
                <a:xfrm>
                  <a:off x="7262879" y="1807033"/>
                  <a:ext cx="1425778" cy="1175656"/>
                  <a:chOff x="7262879" y="1807033"/>
                  <a:chExt cx="1425778" cy="1175656"/>
                </a:xfrm>
              </p:grpSpPr>
              <p:grpSp>
                <p:nvGrpSpPr>
                  <p:cNvPr id="55" name="Group 54">
                    <a:extLst>
                      <a:ext uri="{FF2B5EF4-FFF2-40B4-BE49-F238E27FC236}">
                        <a16:creationId xmlns:a16="http://schemas.microsoft.com/office/drawing/2014/main" id="{7B1DB759-D124-0478-7306-4AB011E76C50}"/>
                      </a:ext>
                    </a:extLst>
                  </p:cNvPr>
                  <p:cNvGrpSpPr/>
                  <p:nvPr/>
                </p:nvGrpSpPr>
                <p:grpSpPr>
                  <a:xfrm>
                    <a:off x="7262879" y="1807033"/>
                    <a:ext cx="1425778" cy="1175656"/>
                    <a:chOff x="7262879" y="2220689"/>
                    <a:chExt cx="1425778" cy="1175656"/>
                  </a:xfrm>
                </p:grpSpPr>
                <p:sp>
                  <p:nvSpPr>
                    <p:cNvPr id="49" name="Flowchart: Connector 48">
                      <a:extLst>
                        <a:ext uri="{FF2B5EF4-FFF2-40B4-BE49-F238E27FC236}">
                          <a16:creationId xmlns:a16="http://schemas.microsoft.com/office/drawing/2014/main" id="{DB38AEF0-2774-3A9D-12CB-BADBB1DCD4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15027" y="2220689"/>
                      <a:ext cx="1230086" cy="1175656"/>
                    </a:xfrm>
                    <a:prstGeom prst="flowChartConnector">
                      <a:avLst/>
                    </a:prstGeom>
                    <a:solidFill>
                      <a:schemeClr val="accent4">
                        <a:lumMod val="75000"/>
                      </a:schemeClr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6" name="Rectangle 45">
                      <a:extLst>
                        <a:ext uri="{FF2B5EF4-FFF2-40B4-BE49-F238E27FC236}">
                          <a16:creationId xmlns:a16="http://schemas.microsoft.com/office/drawing/2014/main" id="{3922D14C-1AE5-0402-518E-C6A11432F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62879" y="2324483"/>
                      <a:ext cx="1425778" cy="92333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91440" tIns="45720" rIns="91440" bIns="45720">
                      <a:spAutoFit/>
                    </a:bodyPr>
                    <a:lstStyle/>
                    <a:p>
                      <a:pPr algn="ctr"/>
                      <a:r>
                        <a:rPr lang="en-US" sz="4000" b="1" cap="none" spc="0" dirty="0">
                          <a:ln w="0">
                            <a:solidFill>
                              <a:schemeClr val="tx1"/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5400" b="1" dirty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omic Sans MS" panose="030F0702030302020204" pitchFamily="66" charset="0"/>
                        </a:rPr>
                        <a:t> </a:t>
                      </a:r>
                      <a:endParaRPr lang="en-US" sz="5400" b="1" cap="none" spc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p:txBody>
                </p:sp>
              </p:grpSp>
              <p:pic>
                <p:nvPicPr>
                  <p:cNvPr id="9" name="Picture 8" descr="A green cube with black outline&#10;&#10;AI-generated content may be incorrect.">
                    <a:extLst>
                      <a:ext uri="{FF2B5EF4-FFF2-40B4-BE49-F238E27FC236}">
                        <a16:creationId xmlns:a16="http://schemas.microsoft.com/office/drawing/2014/main" id="{E6EAD480-EFF6-304D-450F-A93913150D8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7632288" y="2110583"/>
                    <a:ext cx="430863" cy="43086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" name="Picture 3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3CFFD312-69F0-224F-5EF5-8EA54186474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030070" y="2124661"/>
                  <a:ext cx="430863" cy="430863"/>
                </a:xfrm>
                <a:prstGeom prst="rect">
                  <a:avLst/>
                </a:prstGeom>
              </p:spPr>
            </p:pic>
          </p:grpSp>
          <p:pic>
            <p:nvPicPr>
              <p:cNvPr id="16" name="Picture 15" descr="A green cube with black outline&#10;&#10;AI-generated content may be incorrect.">
                <a:extLst>
                  <a:ext uri="{FF2B5EF4-FFF2-40B4-BE49-F238E27FC236}">
                    <a16:creationId xmlns:a16="http://schemas.microsoft.com/office/drawing/2014/main" id="{7CFCD00F-08CA-170F-4E39-63A53967D9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26981" y="2431366"/>
                <a:ext cx="430863" cy="430863"/>
              </a:xfrm>
              <a:prstGeom prst="rect">
                <a:avLst/>
              </a:prstGeom>
            </p:spPr>
          </p:pic>
        </p:grpSp>
        <p:pic>
          <p:nvPicPr>
            <p:cNvPr id="21" name="Picture 20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F37B30A1-5F57-B147-1894-7F97F3AF6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59113" y="1813194"/>
              <a:ext cx="430863" cy="430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558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-0.20573 0.2456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5" y="1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0.23403 0.2407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1" y="1203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76A5E4-3DA8-A332-DE28-2D5D99820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5C72A47-95DC-B268-6963-FD99C0EC3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76" name="Picture 7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F92F6454-5DBD-5B11-73B5-3BCBB8240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1" y="64168"/>
            <a:ext cx="1233968" cy="1233968"/>
          </a:xfrm>
          <a:prstGeom prst="rect">
            <a:avLst/>
          </a:prstGeom>
        </p:spPr>
      </p:pic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7DC6752A-D723-513B-0B97-3C59C2170918}"/>
              </a:ext>
            </a:extLst>
          </p:cNvPr>
          <p:cNvSpPr/>
          <p:nvPr/>
        </p:nvSpPr>
        <p:spPr>
          <a:xfrm>
            <a:off x="2199343" y="76203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0840A7F-2F20-1475-74DB-B1BBF4D1308B}"/>
              </a:ext>
            </a:extLst>
          </p:cNvPr>
          <p:cNvCxnSpPr>
            <a:cxnSpLocks/>
            <a:stCxn id="26" idx="0"/>
            <a:endCxn id="18" idx="3"/>
          </p:cNvCxnSpPr>
          <p:nvPr/>
        </p:nvCxnSpPr>
        <p:spPr>
          <a:xfrm flipV="1">
            <a:off x="1702839" y="1079688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C0F9CBB-CA7A-E0AA-7DB1-2F2AF1F0DFD3}"/>
              </a:ext>
            </a:extLst>
          </p:cNvPr>
          <p:cNvCxnSpPr>
            <a:cxnSpLocks/>
            <a:stCxn id="27" idx="0"/>
            <a:endCxn id="18" idx="5"/>
          </p:cNvCxnSpPr>
          <p:nvPr/>
        </p:nvCxnSpPr>
        <p:spPr>
          <a:xfrm flipH="1" flipV="1">
            <a:off x="3249287" y="1079688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0B53D995-10BA-9CA8-FCC6-D695327EB4BD}"/>
              </a:ext>
            </a:extLst>
          </p:cNvPr>
          <p:cNvSpPr/>
          <p:nvPr/>
        </p:nvSpPr>
        <p:spPr>
          <a:xfrm>
            <a:off x="1974118" y="210676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15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7" name="Flowchart: Connector 46">
            <a:extLst>
              <a:ext uri="{FF2B5EF4-FFF2-40B4-BE49-F238E27FC236}">
                <a16:creationId xmlns:a16="http://schemas.microsoft.com/office/drawing/2014/main" id="{FF547933-F6A1-640B-A211-B64C90433713}"/>
              </a:ext>
            </a:extLst>
          </p:cNvPr>
          <p:cNvSpPr/>
          <p:nvPr/>
        </p:nvSpPr>
        <p:spPr>
          <a:xfrm>
            <a:off x="6303480" y="43548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2CEB8D6-074C-0839-0654-7D2BD9CF9CCC}"/>
              </a:ext>
            </a:extLst>
          </p:cNvPr>
          <p:cNvCxnSpPr>
            <a:cxnSpLocks/>
            <a:stCxn id="48" idx="0"/>
            <a:endCxn id="47" idx="3"/>
          </p:cNvCxnSpPr>
          <p:nvPr/>
        </p:nvCxnSpPr>
        <p:spPr>
          <a:xfrm flipV="1">
            <a:off x="5806976" y="1047033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A205476-E0DB-92FF-2F5C-50867CAF05CB}"/>
              </a:ext>
            </a:extLst>
          </p:cNvPr>
          <p:cNvCxnSpPr>
            <a:cxnSpLocks/>
            <a:endCxn id="47" idx="5"/>
          </p:cNvCxnSpPr>
          <p:nvPr/>
        </p:nvCxnSpPr>
        <p:spPr>
          <a:xfrm flipH="1" flipV="1">
            <a:off x="7353424" y="1047033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CFF34048-5277-2161-0322-3FEF44889320}"/>
              </a:ext>
            </a:extLst>
          </p:cNvPr>
          <p:cNvSpPr/>
          <p:nvPr/>
        </p:nvSpPr>
        <p:spPr>
          <a:xfrm>
            <a:off x="6078255" y="178021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15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1157F12-B9D9-F740-68CA-9B58086B95C1}"/>
              </a:ext>
            </a:extLst>
          </p:cNvPr>
          <p:cNvSpPr/>
          <p:nvPr/>
        </p:nvSpPr>
        <p:spPr>
          <a:xfrm>
            <a:off x="2873569" y="-91150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35103F7-CE4E-824F-C92F-360862775937}"/>
              </a:ext>
            </a:extLst>
          </p:cNvPr>
          <p:cNvSpPr/>
          <p:nvPr/>
        </p:nvSpPr>
        <p:spPr>
          <a:xfrm>
            <a:off x="738849" y="3347527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F183F42-3E50-C6BF-D35F-2D74493F8368}"/>
              </a:ext>
            </a:extLst>
          </p:cNvPr>
          <p:cNvSpPr/>
          <p:nvPr/>
        </p:nvSpPr>
        <p:spPr>
          <a:xfrm>
            <a:off x="5171794" y="3353139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BB3910D-B146-CE9F-8C88-D3D2F5F9772A}"/>
              </a:ext>
            </a:extLst>
          </p:cNvPr>
          <p:cNvGrpSpPr/>
          <p:nvPr/>
        </p:nvGrpSpPr>
        <p:grpSpPr>
          <a:xfrm>
            <a:off x="1209947" y="4619145"/>
            <a:ext cx="7356559" cy="352286"/>
            <a:chOff x="1209947" y="5032801"/>
            <a:chExt cx="7356559" cy="352286"/>
          </a:xfrm>
        </p:grpSpPr>
        <p:sp>
          <p:nvSpPr>
            <p:cNvPr id="62" name="Left Brace 61">
              <a:extLst>
                <a:ext uri="{FF2B5EF4-FFF2-40B4-BE49-F238E27FC236}">
                  <a16:creationId xmlns:a16="http://schemas.microsoft.com/office/drawing/2014/main" id="{E5EF526F-4615-4A29-B44F-2E9701A0D42D}"/>
                </a:ext>
              </a:extLst>
            </p:cNvPr>
            <p:cNvSpPr/>
            <p:nvPr/>
          </p:nvSpPr>
          <p:spPr>
            <a:xfrm rot="16200000">
              <a:off x="2722760" y="3523327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Left Brace 62">
              <a:extLst>
                <a:ext uri="{FF2B5EF4-FFF2-40B4-BE49-F238E27FC236}">
                  <a16:creationId xmlns:a16="http://schemas.microsoft.com/office/drawing/2014/main" id="{CA7AC144-E15E-9ABF-C518-B7F09987561C}"/>
                </a:ext>
              </a:extLst>
            </p:cNvPr>
            <p:cNvSpPr/>
            <p:nvPr/>
          </p:nvSpPr>
          <p:spPr>
            <a:xfrm rot="16200000">
              <a:off x="6704746" y="3519988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6F688DD-DD5F-1370-38F6-D50B34F00E7F}"/>
              </a:ext>
            </a:extLst>
          </p:cNvPr>
          <p:cNvGrpSpPr/>
          <p:nvPr/>
        </p:nvGrpSpPr>
        <p:grpSpPr>
          <a:xfrm>
            <a:off x="2101497" y="4996248"/>
            <a:ext cx="5390159" cy="923330"/>
            <a:chOff x="2101497" y="5486106"/>
            <a:chExt cx="5390159" cy="92333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2D36B60-7999-E5CA-3B96-36FBCE8099FF}"/>
                </a:ext>
              </a:extLst>
            </p:cNvPr>
            <p:cNvSpPr/>
            <p:nvPr/>
          </p:nvSpPr>
          <p:spPr>
            <a:xfrm>
              <a:off x="2101497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A51E88B-BF05-9F2C-E493-57A421A751CD}"/>
                </a:ext>
              </a:extLst>
            </p:cNvPr>
            <p:cNvSpPr/>
            <p:nvPr/>
          </p:nvSpPr>
          <p:spPr>
            <a:xfrm>
              <a:off x="6065878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E9081D89-30F5-4305-CAFB-F9CFB57EC646}"/>
              </a:ext>
            </a:extLst>
          </p:cNvPr>
          <p:cNvSpPr/>
          <p:nvPr/>
        </p:nvSpPr>
        <p:spPr>
          <a:xfrm>
            <a:off x="2991818" y="4888361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EA4992A-E72B-AFFE-C2C7-90BAE636C9C0}"/>
              </a:ext>
            </a:extLst>
          </p:cNvPr>
          <p:cNvGrpSpPr/>
          <p:nvPr/>
        </p:nvGrpSpPr>
        <p:grpSpPr>
          <a:xfrm>
            <a:off x="2432403" y="5630592"/>
            <a:ext cx="5101163" cy="1189330"/>
            <a:chOff x="2432403" y="5630592"/>
            <a:chExt cx="5101163" cy="1189330"/>
          </a:xfrm>
        </p:grpSpPr>
        <p:sp>
          <p:nvSpPr>
            <p:cNvPr id="69" name="Left Brace 68">
              <a:extLst>
                <a:ext uri="{FF2B5EF4-FFF2-40B4-BE49-F238E27FC236}">
                  <a16:creationId xmlns:a16="http://schemas.microsoft.com/office/drawing/2014/main" id="{C871FF50-5E50-FD35-2A5A-1188612DC45A}"/>
                </a:ext>
              </a:extLst>
            </p:cNvPr>
            <p:cNvSpPr/>
            <p:nvPr/>
          </p:nvSpPr>
          <p:spPr>
            <a:xfrm rot="16200000">
              <a:off x="4808511" y="3254484"/>
              <a:ext cx="348947" cy="510116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86D780E1-2E50-098D-C0CF-EE81BD981E40}"/>
                </a:ext>
              </a:extLst>
            </p:cNvPr>
            <p:cNvSpPr/>
            <p:nvPr/>
          </p:nvSpPr>
          <p:spPr>
            <a:xfrm>
              <a:off x="4145804" y="5896592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30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E4F7D90-D876-1CDA-E8F3-5FD167C7A425}"/>
              </a:ext>
            </a:extLst>
          </p:cNvPr>
          <p:cNvGrpSpPr/>
          <p:nvPr/>
        </p:nvGrpSpPr>
        <p:grpSpPr>
          <a:xfrm>
            <a:off x="859446" y="1839688"/>
            <a:ext cx="1458436" cy="1175656"/>
            <a:chOff x="859446" y="1839688"/>
            <a:chExt cx="1458436" cy="1175656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42CF6CD0-8852-BCD0-B193-A46904B0B961}"/>
                </a:ext>
              </a:extLst>
            </p:cNvPr>
            <p:cNvGrpSpPr/>
            <p:nvPr/>
          </p:nvGrpSpPr>
          <p:grpSpPr>
            <a:xfrm>
              <a:off x="859446" y="1839688"/>
              <a:ext cx="1458436" cy="1175656"/>
              <a:chOff x="859446" y="2253344"/>
              <a:chExt cx="1458436" cy="1175656"/>
            </a:xfrm>
          </p:grpSpPr>
          <p:sp>
            <p:nvSpPr>
              <p:cNvPr id="26" name="Flowchart: Connector 25">
                <a:extLst>
                  <a:ext uri="{FF2B5EF4-FFF2-40B4-BE49-F238E27FC236}">
                    <a16:creationId xmlns:a16="http://schemas.microsoft.com/office/drawing/2014/main" id="{685DDC49-7A3C-626D-58DD-A857FC650B5C}"/>
                  </a:ext>
                </a:extLst>
              </p:cNvPr>
              <p:cNvSpPr/>
              <p:nvPr/>
            </p:nvSpPr>
            <p:spPr>
              <a:xfrm>
                <a:off x="1087796" y="2253344"/>
                <a:ext cx="1230086" cy="1175656"/>
              </a:xfrm>
              <a:prstGeom prst="flowChartConnector">
                <a:avLst/>
              </a:prstGeom>
              <a:solidFill>
                <a:schemeClr val="accent5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7BFD62E-B3FC-33D2-A62A-32630785FB18}"/>
                  </a:ext>
                </a:extLst>
              </p:cNvPr>
              <p:cNvSpPr/>
              <p:nvPr/>
            </p:nvSpPr>
            <p:spPr>
              <a:xfrm>
                <a:off x="859446" y="2366090"/>
                <a:ext cx="142577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3486224-979D-D36E-8097-E217BF03C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 flipV="1">
              <a:off x="1317020" y="1857607"/>
              <a:ext cx="771824" cy="1157737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9DB627-E45D-6B2B-500D-B97AA122170A}"/>
              </a:ext>
            </a:extLst>
          </p:cNvPr>
          <p:cNvGrpSpPr/>
          <p:nvPr/>
        </p:nvGrpSpPr>
        <p:grpSpPr>
          <a:xfrm>
            <a:off x="5191933" y="1807033"/>
            <a:ext cx="1230086" cy="1175656"/>
            <a:chOff x="5191933" y="1807033"/>
            <a:chExt cx="1230086" cy="1175656"/>
          </a:xfrm>
        </p:grpSpPr>
        <p:sp>
          <p:nvSpPr>
            <p:cNvPr id="48" name="Flowchart: Connector 47">
              <a:extLst>
                <a:ext uri="{FF2B5EF4-FFF2-40B4-BE49-F238E27FC236}">
                  <a16:creationId xmlns:a16="http://schemas.microsoft.com/office/drawing/2014/main" id="{1F0F2643-7D2B-8DCB-97E1-3DFE32C80F82}"/>
                </a:ext>
              </a:extLst>
            </p:cNvPr>
            <p:cNvSpPr/>
            <p:nvPr/>
          </p:nvSpPr>
          <p:spPr>
            <a:xfrm>
              <a:off x="5191933" y="1807033"/>
              <a:ext cx="1230086" cy="1175656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74AC6A8-1414-6000-389F-E16F345AC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 flipV="1">
              <a:off x="5407364" y="1813195"/>
              <a:ext cx="771824" cy="1157737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7B6E1B8-85D5-607B-0636-55EC5D56618F}"/>
              </a:ext>
            </a:extLst>
          </p:cNvPr>
          <p:cNvGrpSpPr/>
          <p:nvPr/>
        </p:nvGrpSpPr>
        <p:grpSpPr>
          <a:xfrm>
            <a:off x="3310890" y="1839688"/>
            <a:ext cx="1234330" cy="1175656"/>
            <a:chOff x="3310890" y="1839688"/>
            <a:chExt cx="1234330" cy="1175656"/>
          </a:xfrm>
        </p:grpSpPr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DBE70B06-6510-1C6A-EF86-4D30EE962704}"/>
                </a:ext>
              </a:extLst>
            </p:cNvPr>
            <p:cNvSpPr/>
            <p:nvPr/>
          </p:nvSpPr>
          <p:spPr>
            <a:xfrm>
              <a:off x="3310890" y="1839688"/>
              <a:ext cx="1230086" cy="1175656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BE55C1C9-93D8-2ECA-E113-546DC069F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14357" y="2124660"/>
              <a:ext cx="430863" cy="430863"/>
            </a:xfrm>
            <a:prstGeom prst="rect">
              <a:avLst/>
            </a:prstGeom>
          </p:spPr>
        </p:pic>
        <p:pic>
          <p:nvPicPr>
            <p:cNvPr id="2" name="Picture 1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5B3CAAAD-DEAE-8F9A-726F-FFF3E3829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68450" y="2103669"/>
              <a:ext cx="430863" cy="430863"/>
            </a:xfrm>
            <a:prstGeom prst="rect">
              <a:avLst/>
            </a:prstGeom>
          </p:spPr>
        </p:pic>
        <p:pic>
          <p:nvPicPr>
            <p:cNvPr id="15" name="Picture 14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69A7888A-F982-0B76-2575-A75402BB3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51224" y="2431366"/>
              <a:ext cx="430863" cy="430863"/>
            </a:xfrm>
            <a:prstGeom prst="rect">
              <a:avLst/>
            </a:prstGeom>
          </p:spPr>
        </p:pic>
        <p:pic>
          <p:nvPicPr>
            <p:cNvPr id="20" name="Picture 19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6C4BC5AE-74F5-542D-E64E-B2BBB3C69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54509" y="2103668"/>
              <a:ext cx="430863" cy="430863"/>
            </a:xfrm>
            <a:prstGeom prst="rect">
              <a:avLst/>
            </a:prstGeom>
          </p:spPr>
        </p:pic>
        <p:pic>
          <p:nvPicPr>
            <p:cNvPr id="24" name="Picture 23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692B7FAA-E6F1-099E-0EAF-52480634C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49006" y="2427516"/>
              <a:ext cx="430863" cy="430863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1E5985A-C73D-F73D-A177-BF06BC1CC6E1}"/>
              </a:ext>
            </a:extLst>
          </p:cNvPr>
          <p:cNvGrpSpPr/>
          <p:nvPr/>
        </p:nvGrpSpPr>
        <p:grpSpPr>
          <a:xfrm>
            <a:off x="7504033" y="1795276"/>
            <a:ext cx="1234330" cy="1175656"/>
            <a:chOff x="3310890" y="1839688"/>
            <a:chExt cx="1234330" cy="1175656"/>
          </a:xfrm>
        </p:grpSpPr>
        <p:sp>
          <p:nvSpPr>
            <p:cNvPr id="31" name="Flowchart: Connector 30">
              <a:extLst>
                <a:ext uri="{FF2B5EF4-FFF2-40B4-BE49-F238E27FC236}">
                  <a16:creationId xmlns:a16="http://schemas.microsoft.com/office/drawing/2014/main" id="{E86878E1-1813-EC4C-6FF2-2323FA8DE234}"/>
                </a:ext>
              </a:extLst>
            </p:cNvPr>
            <p:cNvSpPr/>
            <p:nvPr/>
          </p:nvSpPr>
          <p:spPr>
            <a:xfrm>
              <a:off x="3310890" y="1839688"/>
              <a:ext cx="1230086" cy="1175656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3" name="Picture 32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807C25DC-DD57-A08A-9729-53C1C1464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14357" y="2124660"/>
              <a:ext cx="430863" cy="430863"/>
            </a:xfrm>
            <a:prstGeom prst="rect">
              <a:avLst/>
            </a:prstGeom>
          </p:spPr>
        </p:pic>
        <p:pic>
          <p:nvPicPr>
            <p:cNvPr id="34" name="Picture 33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65C550FE-CE77-86CD-0007-F2CE92CDE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68450" y="2103669"/>
              <a:ext cx="430863" cy="430863"/>
            </a:xfrm>
            <a:prstGeom prst="rect">
              <a:avLst/>
            </a:prstGeom>
          </p:spPr>
        </p:pic>
        <p:pic>
          <p:nvPicPr>
            <p:cNvPr id="35" name="Picture 34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23D13C8F-E20D-E7CE-E773-29CA0C3D45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51224" y="2431366"/>
              <a:ext cx="430863" cy="430863"/>
            </a:xfrm>
            <a:prstGeom prst="rect">
              <a:avLst/>
            </a:prstGeom>
          </p:spPr>
        </p:pic>
        <p:pic>
          <p:nvPicPr>
            <p:cNvPr id="36" name="Picture 35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8DB9A3DE-9934-8ADE-3E11-65EB7519B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54509" y="2103668"/>
              <a:ext cx="430863" cy="430863"/>
            </a:xfrm>
            <a:prstGeom prst="rect">
              <a:avLst/>
            </a:prstGeom>
          </p:spPr>
        </p:pic>
        <p:pic>
          <p:nvPicPr>
            <p:cNvPr id="37" name="Picture 36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F1500122-5AA7-387C-F674-1612747C3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49006" y="2427516"/>
              <a:ext cx="430863" cy="430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26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-0.20573 0.2456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5" y="1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81481E-6 L 0.23525 0.2386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53" y="1192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E1C57-14EB-B186-497D-DF8C884CB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D51196D-2080-D1B4-28ED-0EA904D1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6994DB-2974-C1F7-659A-75950704418A}"/>
              </a:ext>
            </a:extLst>
          </p:cNvPr>
          <p:cNvSpPr/>
          <p:nvPr/>
        </p:nvSpPr>
        <p:spPr>
          <a:xfrm>
            <a:off x="508807" y="96092"/>
            <a:ext cx="831564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Your Turn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2ACEBE-8FFF-BBB8-F971-84151CC8CB04}"/>
              </a:ext>
            </a:extLst>
          </p:cNvPr>
          <p:cNvSpPr/>
          <p:nvPr/>
        </p:nvSpPr>
        <p:spPr>
          <a:xfrm>
            <a:off x="5373329" y="455621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12A439-BF43-F542-8A51-9242AF92AC15}"/>
              </a:ext>
            </a:extLst>
          </p:cNvPr>
          <p:cNvSpPr txBox="1"/>
          <p:nvPr/>
        </p:nvSpPr>
        <p:spPr>
          <a:xfrm>
            <a:off x="265471" y="1553469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12 + 12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CA4ECB4-3326-9F89-715B-70283CA7F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B5B3E62-D01D-6718-CA34-D313EC442C21}"/>
              </a:ext>
            </a:extLst>
          </p:cNvPr>
          <p:cNvSpPr txBox="1"/>
          <p:nvPr/>
        </p:nvSpPr>
        <p:spPr>
          <a:xfrm>
            <a:off x="265471" y="2523086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14 + 14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50D0437-F3CA-CC06-127A-C550B80495AC}"/>
              </a:ext>
            </a:extLst>
          </p:cNvPr>
          <p:cNvSpPr txBox="1"/>
          <p:nvPr/>
        </p:nvSpPr>
        <p:spPr>
          <a:xfrm>
            <a:off x="265471" y="3470141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 11 + 11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EC584E6-3761-3F97-23ED-175279DF400C}"/>
              </a:ext>
            </a:extLst>
          </p:cNvPr>
          <p:cNvSpPr txBox="1"/>
          <p:nvPr/>
        </p:nvSpPr>
        <p:spPr>
          <a:xfrm>
            <a:off x="265470" y="5479546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5)  13 + 13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CF6146F-146A-FD59-E6BD-A34EEF378272}"/>
              </a:ext>
            </a:extLst>
          </p:cNvPr>
          <p:cNvSpPr txBox="1"/>
          <p:nvPr/>
        </p:nvSpPr>
        <p:spPr>
          <a:xfrm>
            <a:off x="265469" y="4516433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 15 + 15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0EB64E-4064-83E6-61CA-E26F0DFFFDF5}"/>
              </a:ext>
            </a:extLst>
          </p:cNvPr>
          <p:cNvSpPr/>
          <p:nvPr/>
        </p:nvSpPr>
        <p:spPr>
          <a:xfrm>
            <a:off x="5055889" y="4439629"/>
            <a:ext cx="71564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A412AC-D5C1-3BFF-1707-B8F83AA9EA63}"/>
              </a:ext>
            </a:extLst>
          </p:cNvPr>
          <p:cNvSpPr/>
          <p:nvPr/>
        </p:nvSpPr>
        <p:spPr>
          <a:xfrm>
            <a:off x="5055888" y="5450921"/>
            <a:ext cx="71564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2232CD-4963-75BF-538E-59F0E5C0245A}"/>
              </a:ext>
            </a:extLst>
          </p:cNvPr>
          <p:cNvSpPr/>
          <p:nvPr/>
        </p:nvSpPr>
        <p:spPr>
          <a:xfrm>
            <a:off x="5055887" y="1544725"/>
            <a:ext cx="71564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8394F2-6A6F-8746-215A-85E7E210BE37}"/>
              </a:ext>
            </a:extLst>
          </p:cNvPr>
          <p:cNvSpPr/>
          <p:nvPr/>
        </p:nvSpPr>
        <p:spPr>
          <a:xfrm>
            <a:off x="5055888" y="2459077"/>
            <a:ext cx="71564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E3C712-CB55-E279-5BAB-4B63953BEAD5}"/>
              </a:ext>
            </a:extLst>
          </p:cNvPr>
          <p:cNvSpPr/>
          <p:nvPr/>
        </p:nvSpPr>
        <p:spPr>
          <a:xfrm>
            <a:off x="5055889" y="3429000"/>
            <a:ext cx="71564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22</a:t>
            </a:r>
          </a:p>
        </p:txBody>
      </p:sp>
      <p:pic>
        <p:nvPicPr>
          <p:cNvPr id="8" name="Picture 7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6777" y="168302"/>
            <a:ext cx="1327676" cy="132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4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8C81305B-D2C0-CD46-0F88-0630D995E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3263" y="1991409"/>
            <a:ext cx="2053550" cy="2167636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2F70BD6-EC97-D23F-31FD-B4B5EDB05B42}"/>
              </a:ext>
            </a:extLst>
          </p:cNvPr>
          <p:cNvSpPr/>
          <p:nvPr/>
        </p:nvSpPr>
        <p:spPr>
          <a:xfrm>
            <a:off x="2437009" y="1809135"/>
            <a:ext cx="6563728" cy="1811782"/>
          </a:xfrm>
          <a:prstGeom prst="wedgeRoundRectCallout">
            <a:avLst>
              <a:gd name="adj1" fmla="val -68011"/>
              <a:gd name="adj2" fmla="val 41278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16844" y="17128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3060291" y="4489329"/>
            <a:ext cx="46457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</a:rPr>
              <a:t>True</a:t>
            </a:r>
            <a:endParaRPr lang="en-GB" sz="6000" dirty="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F45913-1B51-3E39-1A7E-7AE512BFE68C}"/>
              </a:ext>
            </a:extLst>
          </p:cNvPr>
          <p:cNvSpPr txBox="1"/>
          <p:nvPr/>
        </p:nvSpPr>
        <p:spPr>
          <a:xfrm>
            <a:off x="2792362" y="1991409"/>
            <a:ext cx="600944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Doubling means adding the same number to itself.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0178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575</TotalTime>
  <Words>202</Words>
  <Application>Microsoft Office PowerPoint</Application>
  <PresentationFormat>On-screen Show (4:3)</PresentationFormat>
  <Paragraphs>76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34</cp:revision>
  <dcterms:created xsi:type="dcterms:W3CDTF">2013-01-27T09:14:16Z</dcterms:created>
  <dcterms:modified xsi:type="dcterms:W3CDTF">2026-03-02T14:59:45Z</dcterms:modified>
  <cp:category/>
</cp:coreProperties>
</file>