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3" r:id="rId2"/>
    <p:sldId id="287" r:id="rId3"/>
    <p:sldId id="258" r:id="rId4"/>
    <p:sldId id="276" r:id="rId5"/>
    <p:sldId id="274" r:id="rId6"/>
    <p:sldId id="288" r:id="rId7"/>
    <p:sldId id="284" r:id="rId8"/>
    <p:sldId id="285" r:id="rId9"/>
    <p:sldId id="262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napToObjects="1">
      <p:cViewPr varScale="1">
        <p:scale>
          <a:sx n="97" d="100"/>
          <a:sy n="97" d="100"/>
        </p:scale>
        <p:origin x="1446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08E086-5669-430D-B255-73F37EC33D43}" type="datetimeFigureOut">
              <a:rPr lang="en-GB" smtClean="0"/>
              <a:t>18/03/2026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F4BEC5-813F-400F-9A30-4C65F6D5A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158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9C2ED-4830-4DBE-91C9-F8A6AC2E506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380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NUL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8" y="40512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3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 descr="A cartoon character holding a wand&#10;&#10;AI-generated content may be incorrect.">
            <a:extLst>
              <a:ext uri="{FF2B5EF4-FFF2-40B4-BE49-F238E27FC236}">
                <a16:creationId xmlns:a16="http://schemas.microsoft.com/office/drawing/2014/main" id="{F575FB16-30FB-4564-965D-AF65AF513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898" y="1751534"/>
            <a:ext cx="4745465" cy="5209782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802446" y="6187469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FF96A7-F3C3-ACBB-E4A4-5453B626EE38}"/>
              </a:ext>
            </a:extLst>
          </p:cNvPr>
          <p:cNvSpPr txBox="1"/>
          <p:nvPr/>
        </p:nvSpPr>
        <p:spPr>
          <a:xfrm>
            <a:off x="1849868" y="771055"/>
            <a:ext cx="61950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/>
              <a:t>x8 Table </a:t>
            </a:r>
          </a:p>
          <a:p>
            <a:pPr algn="ctr"/>
            <a:r>
              <a:rPr lang="en-GB" sz="5400" dirty="0"/>
              <a:t>(Focus 6 x 8)</a:t>
            </a: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014D2A-8448-101E-046C-2DD97674F8AE}"/>
              </a:ext>
            </a:extLst>
          </p:cNvPr>
          <p:cNvGraphicFramePr>
            <a:graphicFrameLocks noGrp="1"/>
          </p:cNvGraphicFramePr>
          <p:nvPr/>
        </p:nvGraphicFramePr>
        <p:xfrm>
          <a:off x="847868" y="2771892"/>
          <a:ext cx="669878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270AF3B-7E56-A05B-A6F9-AFBD72A3EDB9}"/>
              </a:ext>
            </a:extLst>
          </p:cNvPr>
          <p:cNvSpPr txBox="1"/>
          <p:nvPr/>
        </p:nvSpPr>
        <p:spPr>
          <a:xfrm>
            <a:off x="839221" y="283963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310F1-ECBD-D70F-F46B-8CD5AD0D9424}"/>
              </a:ext>
            </a:extLst>
          </p:cNvPr>
          <p:cNvSpPr txBox="1"/>
          <p:nvPr/>
        </p:nvSpPr>
        <p:spPr>
          <a:xfrm>
            <a:off x="352576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07978D-AE51-855C-BE02-1E0D0A6B87C2}"/>
              </a:ext>
            </a:extLst>
          </p:cNvPr>
          <p:cNvSpPr txBox="1"/>
          <p:nvPr/>
        </p:nvSpPr>
        <p:spPr>
          <a:xfrm>
            <a:off x="149365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889C12-5C1E-DB14-DDC8-20F5DEEDCC9D}"/>
              </a:ext>
            </a:extLst>
          </p:cNvPr>
          <p:cNvSpPr txBox="1"/>
          <p:nvPr/>
        </p:nvSpPr>
        <p:spPr>
          <a:xfrm>
            <a:off x="284183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865E0-CA47-5A4E-DCC2-E0B9ED8B0135}"/>
              </a:ext>
            </a:extLst>
          </p:cNvPr>
          <p:cNvSpPr txBox="1"/>
          <p:nvPr/>
        </p:nvSpPr>
        <p:spPr>
          <a:xfrm>
            <a:off x="2167743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3846AF-FC11-AF5E-54DF-9FE25DC9CF6E}"/>
              </a:ext>
            </a:extLst>
          </p:cNvPr>
          <p:cNvSpPr txBox="1"/>
          <p:nvPr/>
        </p:nvSpPr>
        <p:spPr>
          <a:xfrm>
            <a:off x="4180191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421734-BD25-48CD-3CF8-43B8461AD869}"/>
              </a:ext>
            </a:extLst>
          </p:cNvPr>
          <p:cNvSpPr txBox="1"/>
          <p:nvPr/>
        </p:nvSpPr>
        <p:spPr>
          <a:xfrm>
            <a:off x="4844455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2B2858-3E83-32BA-A1B9-2C63988DE01D}"/>
              </a:ext>
            </a:extLst>
          </p:cNvPr>
          <p:cNvSpPr txBox="1"/>
          <p:nvPr/>
        </p:nvSpPr>
        <p:spPr>
          <a:xfrm>
            <a:off x="552838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0F64FA-10B2-6B20-16F8-8B98622DC52F}"/>
              </a:ext>
            </a:extLst>
          </p:cNvPr>
          <p:cNvSpPr txBox="1"/>
          <p:nvPr/>
        </p:nvSpPr>
        <p:spPr>
          <a:xfrm>
            <a:off x="618281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6C1A41-E9CB-12FF-433F-A3E35DE458CF}"/>
              </a:ext>
            </a:extLst>
          </p:cNvPr>
          <p:cNvSpPr txBox="1"/>
          <p:nvPr/>
        </p:nvSpPr>
        <p:spPr>
          <a:xfrm>
            <a:off x="681757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72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0556BE-1757-0E65-BA92-6B87896F9871}"/>
              </a:ext>
            </a:extLst>
          </p:cNvPr>
          <p:cNvGrpSpPr/>
          <p:nvPr/>
        </p:nvGrpSpPr>
        <p:grpSpPr>
          <a:xfrm>
            <a:off x="1163460" y="1685763"/>
            <a:ext cx="829559" cy="1029273"/>
            <a:chOff x="2870600" y="17176"/>
            <a:chExt cx="829559" cy="1029273"/>
          </a:xfrm>
        </p:grpSpPr>
        <p:sp>
          <p:nvSpPr>
            <p:cNvPr id="14" name="Arrow: Curved Down 13">
              <a:extLst>
                <a:ext uri="{FF2B5EF4-FFF2-40B4-BE49-F238E27FC236}">
                  <a16:creationId xmlns:a16="http://schemas.microsoft.com/office/drawing/2014/main" id="{973EE07F-277F-6AB4-9FAB-899904D166F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CCE9FA-31F6-4255-64BF-47177151DFF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1107A9-BA6A-D5FC-27F1-5D7C3ADEE508}"/>
              </a:ext>
            </a:extLst>
          </p:cNvPr>
          <p:cNvGrpSpPr/>
          <p:nvPr/>
        </p:nvGrpSpPr>
        <p:grpSpPr>
          <a:xfrm>
            <a:off x="1833136" y="1685763"/>
            <a:ext cx="829559" cy="1029273"/>
            <a:chOff x="2870600" y="17176"/>
            <a:chExt cx="829559" cy="1029273"/>
          </a:xfrm>
        </p:grpSpPr>
        <p:sp>
          <p:nvSpPr>
            <p:cNvPr id="17" name="Arrow: Curved Down 16">
              <a:extLst>
                <a:ext uri="{FF2B5EF4-FFF2-40B4-BE49-F238E27FC236}">
                  <a16:creationId xmlns:a16="http://schemas.microsoft.com/office/drawing/2014/main" id="{51DC529F-8BB6-5494-5B1A-1C30260B1D9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C35EAC0-ADAA-ADF4-3E05-BFF46B27269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519428-01C8-4C86-6F95-54F86F7DD151}"/>
              </a:ext>
            </a:extLst>
          </p:cNvPr>
          <p:cNvGrpSpPr/>
          <p:nvPr/>
        </p:nvGrpSpPr>
        <p:grpSpPr>
          <a:xfrm>
            <a:off x="2502812" y="1705427"/>
            <a:ext cx="829559" cy="1029273"/>
            <a:chOff x="2870600" y="17176"/>
            <a:chExt cx="829559" cy="1029273"/>
          </a:xfrm>
        </p:grpSpPr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1AAFE5F6-73F4-FBED-3B82-1C0E0A529566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8F57CA2-AF1D-8DD7-1C30-97803FB6B65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4BDF34-CA33-8788-77B6-59ED3BDA5056}"/>
              </a:ext>
            </a:extLst>
          </p:cNvPr>
          <p:cNvGrpSpPr/>
          <p:nvPr/>
        </p:nvGrpSpPr>
        <p:grpSpPr>
          <a:xfrm>
            <a:off x="4541327" y="1685763"/>
            <a:ext cx="829559" cy="1029273"/>
            <a:chOff x="2870600" y="17176"/>
            <a:chExt cx="829559" cy="1029273"/>
          </a:xfrm>
        </p:grpSpPr>
        <p:sp>
          <p:nvSpPr>
            <p:cNvPr id="23" name="Arrow: Curved Down 22">
              <a:extLst>
                <a:ext uri="{FF2B5EF4-FFF2-40B4-BE49-F238E27FC236}">
                  <a16:creationId xmlns:a16="http://schemas.microsoft.com/office/drawing/2014/main" id="{077F6A83-6846-8B7E-2805-3AA21D7F64C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96C2CC-CB4D-179B-E2FE-B1CD3672144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62435DF-9954-29EE-3E8C-2FE84357CC8E}"/>
              </a:ext>
            </a:extLst>
          </p:cNvPr>
          <p:cNvGrpSpPr/>
          <p:nvPr/>
        </p:nvGrpSpPr>
        <p:grpSpPr>
          <a:xfrm>
            <a:off x="3187233" y="1685763"/>
            <a:ext cx="829559" cy="1029273"/>
            <a:chOff x="2870600" y="17176"/>
            <a:chExt cx="829559" cy="1029273"/>
          </a:xfrm>
        </p:grpSpPr>
        <p:sp>
          <p:nvSpPr>
            <p:cNvPr id="26" name="Arrow: Curved Down 25">
              <a:extLst>
                <a:ext uri="{FF2B5EF4-FFF2-40B4-BE49-F238E27FC236}">
                  <a16:creationId xmlns:a16="http://schemas.microsoft.com/office/drawing/2014/main" id="{32358485-C1B1-7767-E66A-D5D340A795EC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7F0C1C5-30A4-6A10-C7B6-8D64C462C43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A3D6E0-1BAC-2C31-095B-43B202DFFEE7}"/>
              </a:ext>
            </a:extLst>
          </p:cNvPr>
          <p:cNvGrpSpPr/>
          <p:nvPr/>
        </p:nvGrpSpPr>
        <p:grpSpPr>
          <a:xfrm>
            <a:off x="3891318" y="1685763"/>
            <a:ext cx="829559" cy="1029273"/>
            <a:chOff x="2870600" y="17176"/>
            <a:chExt cx="829559" cy="1029273"/>
          </a:xfrm>
        </p:grpSpPr>
        <p:sp>
          <p:nvSpPr>
            <p:cNvPr id="29" name="Arrow: Curved Down 28">
              <a:extLst>
                <a:ext uri="{FF2B5EF4-FFF2-40B4-BE49-F238E27FC236}">
                  <a16:creationId xmlns:a16="http://schemas.microsoft.com/office/drawing/2014/main" id="{73FB015B-1C9C-16F4-C963-82114AD3899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2DD658F-F744-D1FE-C15B-FCDB1A917C8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70BF08-9FCE-EF33-7A0B-67345688052A}"/>
              </a:ext>
            </a:extLst>
          </p:cNvPr>
          <p:cNvGrpSpPr/>
          <p:nvPr/>
        </p:nvGrpSpPr>
        <p:grpSpPr>
          <a:xfrm>
            <a:off x="5211000" y="1685763"/>
            <a:ext cx="829559" cy="1029273"/>
            <a:chOff x="2870600" y="17176"/>
            <a:chExt cx="829559" cy="1029273"/>
          </a:xfrm>
        </p:grpSpPr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29958537-2CF5-844B-7152-DFF8790A231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3C2676-736B-DA67-5325-B30E7788FDA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35B726F-B819-61EB-0E71-8E756B793E80}"/>
              </a:ext>
            </a:extLst>
          </p:cNvPr>
          <p:cNvGrpSpPr/>
          <p:nvPr/>
        </p:nvGrpSpPr>
        <p:grpSpPr>
          <a:xfrm>
            <a:off x="5870838" y="1685763"/>
            <a:ext cx="829559" cy="1029273"/>
            <a:chOff x="2870600" y="17176"/>
            <a:chExt cx="829559" cy="1029273"/>
          </a:xfrm>
        </p:grpSpPr>
        <p:sp>
          <p:nvSpPr>
            <p:cNvPr id="35" name="Arrow: Curved Down 34">
              <a:extLst>
                <a:ext uri="{FF2B5EF4-FFF2-40B4-BE49-F238E27FC236}">
                  <a16:creationId xmlns:a16="http://schemas.microsoft.com/office/drawing/2014/main" id="{2E01CCA3-82E9-3E82-7FBB-0005BB62E4C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61D0611-AA19-2744-6B15-BE853BA929F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704544A-5757-1A49-AE5E-871E66F9620C}"/>
              </a:ext>
            </a:extLst>
          </p:cNvPr>
          <p:cNvGrpSpPr/>
          <p:nvPr/>
        </p:nvGrpSpPr>
        <p:grpSpPr>
          <a:xfrm>
            <a:off x="6511018" y="1685763"/>
            <a:ext cx="829559" cy="1029273"/>
            <a:chOff x="2870600" y="17176"/>
            <a:chExt cx="829559" cy="1029273"/>
          </a:xfrm>
        </p:grpSpPr>
        <p:sp>
          <p:nvSpPr>
            <p:cNvPr id="39" name="Arrow: Curved Down 38">
              <a:extLst>
                <a:ext uri="{FF2B5EF4-FFF2-40B4-BE49-F238E27FC236}">
                  <a16:creationId xmlns:a16="http://schemas.microsoft.com/office/drawing/2014/main" id="{0497F812-B813-45F4-E56A-188930ED188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B5C79F0-38A7-6141-A64F-AB29B750DE6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7A201370-6AB9-AC45-C554-7B460686503C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up in 8s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008A3995-018C-BD29-1A83-D43639B042A0}"/>
              </a:ext>
            </a:extLst>
          </p:cNvPr>
          <p:cNvGraphicFramePr>
            <a:graphicFrameLocks noGrp="1"/>
          </p:cNvGraphicFramePr>
          <p:nvPr/>
        </p:nvGraphicFramePr>
        <p:xfrm>
          <a:off x="7546648" y="2771892"/>
          <a:ext cx="669878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144508588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38897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E1CCEEA0-C1C4-D430-2021-44FA107E9D8E}"/>
              </a:ext>
            </a:extLst>
          </p:cNvPr>
          <p:cNvSpPr txBox="1"/>
          <p:nvPr/>
        </p:nvSpPr>
        <p:spPr>
          <a:xfrm>
            <a:off x="749116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80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47B7499-9B51-14CD-3E63-33CDADBB4D56}"/>
              </a:ext>
            </a:extLst>
          </p:cNvPr>
          <p:cNvGrpSpPr/>
          <p:nvPr/>
        </p:nvGrpSpPr>
        <p:grpSpPr>
          <a:xfrm>
            <a:off x="7196669" y="1692162"/>
            <a:ext cx="829559" cy="1029273"/>
            <a:chOff x="2870600" y="17176"/>
            <a:chExt cx="829559" cy="1029273"/>
          </a:xfrm>
        </p:grpSpPr>
        <p:sp>
          <p:nvSpPr>
            <p:cNvPr id="54" name="Arrow: Curved Down 53">
              <a:extLst>
                <a:ext uri="{FF2B5EF4-FFF2-40B4-BE49-F238E27FC236}">
                  <a16:creationId xmlns:a16="http://schemas.microsoft.com/office/drawing/2014/main" id="{81623F19-9F62-68F0-B0B7-0F5E8CA62174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6E08C13-B784-563C-CD8A-0C45E1FD0C3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53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45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482F9-7CC6-267D-979D-0D73B68F1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9952AF5-B9AF-2D90-FFFF-E78865D56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0486B1-934E-70DC-38D0-C7AB285CE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D3E2CF-5152-68B9-F6D2-C42019CABA92}"/>
              </a:ext>
            </a:extLst>
          </p:cNvPr>
          <p:cNvSpPr/>
          <p:nvPr/>
        </p:nvSpPr>
        <p:spPr>
          <a:xfrm>
            <a:off x="2573041" y="3792548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in each group.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6389F5-0857-909A-F421-FB58AAD9F783}"/>
              </a:ext>
            </a:extLst>
          </p:cNvPr>
          <p:cNvSpPr/>
          <p:nvPr/>
        </p:nvSpPr>
        <p:spPr>
          <a:xfrm>
            <a:off x="2592698" y="2968077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groups.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44AF9D-53B9-E247-6B9D-B87860A519D6}"/>
              </a:ext>
            </a:extLst>
          </p:cNvPr>
          <p:cNvSpPr txBox="1"/>
          <p:nvPr/>
        </p:nvSpPr>
        <p:spPr>
          <a:xfrm>
            <a:off x="4331686" y="3742831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73B063-D63A-1EBC-C27F-7241CE897806}"/>
              </a:ext>
            </a:extLst>
          </p:cNvPr>
          <p:cNvSpPr txBox="1"/>
          <p:nvPr/>
        </p:nvSpPr>
        <p:spPr>
          <a:xfrm>
            <a:off x="4306521" y="2922705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6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6846F4-2E9B-0121-67FA-5EEEA536BA54}"/>
              </a:ext>
            </a:extLst>
          </p:cNvPr>
          <p:cNvSpPr/>
          <p:nvPr/>
        </p:nvSpPr>
        <p:spPr>
          <a:xfrm>
            <a:off x="2611700" y="4617019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altogether.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CCA3552-AE80-5110-46DD-6FD277B1B6EA}"/>
                  </a:ext>
                </a:extLst>
              </p:cNvPr>
              <p:cNvSpPr/>
              <p:nvPr/>
            </p:nvSpPr>
            <p:spPr>
              <a:xfrm>
                <a:off x="2944930" y="5390535"/>
                <a:ext cx="458009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</a:t>
                </a:r>
                <a:r>
                  <a:rPr lang="en-GB" sz="3200" dirty="0">
                    <a:solidFill>
                      <a:prstClr val="black"/>
                    </a:solidFill>
                  </a:rPr>
                  <a:t>____</a:t>
                </a:r>
                <a:endParaRPr lang="en-GB" sz="32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CCA3552-AE80-5110-46DD-6FD277B1B6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930" y="5390535"/>
                <a:ext cx="4580099" cy="584775"/>
              </a:xfrm>
              <a:prstGeom prst="rect">
                <a:avLst/>
              </a:prstGeom>
              <a:blipFill>
                <a:blip r:embed="rId5"/>
                <a:stretch>
                  <a:fillRect l="-3329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0DD6DBF1-2984-DDDB-47C5-878FF533BB2E}"/>
              </a:ext>
            </a:extLst>
          </p:cNvPr>
          <p:cNvSpPr txBox="1"/>
          <p:nvPr/>
        </p:nvSpPr>
        <p:spPr>
          <a:xfrm>
            <a:off x="4566965" y="539493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DE0485-CDAE-B68D-393C-3AD4FE27ECE4}"/>
              </a:ext>
            </a:extLst>
          </p:cNvPr>
          <p:cNvSpPr txBox="1"/>
          <p:nvPr/>
        </p:nvSpPr>
        <p:spPr>
          <a:xfrm>
            <a:off x="3180231" y="539493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6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3933CC-6E55-4298-856C-FB38F67F724E}"/>
              </a:ext>
            </a:extLst>
          </p:cNvPr>
          <p:cNvSpPr txBox="1"/>
          <p:nvPr/>
        </p:nvSpPr>
        <p:spPr>
          <a:xfrm>
            <a:off x="5845690" y="5378005"/>
            <a:ext cx="696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48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625E8D-048B-ABA0-6E3E-D4A2625A9F7B}"/>
              </a:ext>
            </a:extLst>
          </p:cNvPr>
          <p:cNvSpPr txBox="1"/>
          <p:nvPr/>
        </p:nvSpPr>
        <p:spPr>
          <a:xfrm>
            <a:off x="4261031" y="4531150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48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 descr="A box of apples with green leaves&#10;&#10;AI-generated content may be incorrect.">
            <a:extLst>
              <a:ext uri="{FF2B5EF4-FFF2-40B4-BE49-F238E27FC236}">
                <a16:creationId xmlns:a16="http://schemas.microsoft.com/office/drawing/2014/main" id="{2CE4FBBB-A1C7-141F-A338-1F49864B01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875" y="-193400"/>
            <a:ext cx="1846254" cy="1846254"/>
          </a:xfrm>
          <a:prstGeom prst="rect">
            <a:avLst/>
          </a:prstGeom>
        </p:spPr>
      </p:pic>
      <p:pic>
        <p:nvPicPr>
          <p:cNvPr id="3" name="Picture 2" descr="A box of apples with green leaves&#10;&#10;AI-generated content may be incorrect.">
            <a:extLst>
              <a:ext uri="{FF2B5EF4-FFF2-40B4-BE49-F238E27FC236}">
                <a16:creationId xmlns:a16="http://schemas.microsoft.com/office/drawing/2014/main" id="{FCAE2152-A7B1-34AC-EE3C-F52223B9CA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4235" y="-193400"/>
            <a:ext cx="1846254" cy="1846254"/>
          </a:xfrm>
          <a:prstGeom prst="rect">
            <a:avLst/>
          </a:prstGeom>
        </p:spPr>
      </p:pic>
      <p:pic>
        <p:nvPicPr>
          <p:cNvPr id="5" name="Picture 4" descr="A box of apples with green leaves&#10;&#10;AI-generated content may be incorrect.">
            <a:extLst>
              <a:ext uri="{FF2B5EF4-FFF2-40B4-BE49-F238E27FC236}">
                <a16:creationId xmlns:a16="http://schemas.microsoft.com/office/drawing/2014/main" id="{9DC4C298-EB2A-2492-2FE6-257422D8AC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7772" y="-193400"/>
            <a:ext cx="1846254" cy="1846254"/>
          </a:xfrm>
          <a:prstGeom prst="rect">
            <a:avLst/>
          </a:prstGeom>
        </p:spPr>
      </p:pic>
      <p:pic>
        <p:nvPicPr>
          <p:cNvPr id="6" name="Picture 5" descr="A box of apples with green leaves&#10;&#10;AI-generated content may be incorrect.">
            <a:extLst>
              <a:ext uri="{FF2B5EF4-FFF2-40B4-BE49-F238E27FC236}">
                <a16:creationId xmlns:a16="http://schemas.microsoft.com/office/drawing/2014/main" id="{F4382138-3843-1B26-C842-EAB5E5EAB5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3825" y="955109"/>
            <a:ext cx="1846254" cy="1846254"/>
          </a:xfrm>
          <a:prstGeom prst="rect">
            <a:avLst/>
          </a:prstGeom>
        </p:spPr>
      </p:pic>
      <p:pic>
        <p:nvPicPr>
          <p:cNvPr id="7" name="Picture 6" descr="A box of apples with green leaves&#10;&#10;AI-generated content may be incorrect.">
            <a:extLst>
              <a:ext uri="{FF2B5EF4-FFF2-40B4-BE49-F238E27FC236}">
                <a16:creationId xmlns:a16="http://schemas.microsoft.com/office/drawing/2014/main" id="{F1F1DBDF-FCA1-980A-15E8-376F7940B9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7419" y="955109"/>
            <a:ext cx="1846254" cy="1846254"/>
          </a:xfrm>
          <a:prstGeom prst="rect">
            <a:avLst/>
          </a:prstGeom>
        </p:spPr>
      </p:pic>
      <p:pic>
        <p:nvPicPr>
          <p:cNvPr id="8" name="Picture 7" descr="A box of apples with green leaves&#10;&#10;AI-generated content may be incorrect.">
            <a:extLst>
              <a:ext uri="{FF2B5EF4-FFF2-40B4-BE49-F238E27FC236}">
                <a16:creationId xmlns:a16="http://schemas.microsoft.com/office/drawing/2014/main" id="{0028A496-0AEB-CBDE-EDB4-ECFAEC4104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0955" y="955109"/>
            <a:ext cx="1846254" cy="184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75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9" grpId="0"/>
      <p:bldP spid="30" grpId="0"/>
      <p:bldP spid="31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C8BE5F-7381-C065-1B93-3224DEC9A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54E7904-0ADD-77D0-68DA-D1A4506E9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3FE4E9-4557-3FB0-BF4B-7BD6744C6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25EDBB11-398A-3993-C843-4FCFDE01531B}"/>
              </a:ext>
            </a:extLst>
          </p:cNvPr>
          <p:cNvSpPr/>
          <p:nvPr/>
        </p:nvSpPr>
        <p:spPr>
          <a:xfrm>
            <a:off x="2573041" y="3792548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in each group.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5717513-FE2E-93F8-E25A-0805EEAD7C5E}"/>
              </a:ext>
            </a:extLst>
          </p:cNvPr>
          <p:cNvSpPr/>
          <p:nvPr/>
        </p:nvSpPr>
        <p:spPr>
          <a:xfrm>
            <a:off x="2592698" y="2968077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groups.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DF66552-130C-3DFE-4BD0-8AE6AE0F9F3D}"/>
              </a:ext>
            </a:extLst>
          </p:cNvPr>
          <p:cNvSpPr txBox="1"/>
          <p:nvPr/>
        </p:nvSpPr>
        <p:spPr>
          <a:xfrm>
            <a:off x="4331686" y="3742831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6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2EB0B05-F59E-95FD-0D6A-00DC63216608}"/>
              </a:ext>
            </a:extLst>
          </p:cNvPr>
          <p:cNvSpPr txBox="1"/>
          <p:nvPr/>
        </p:nvSpPr>
        <p:spPr>
          <a:xfrm>
            <a:off x="4306521" y="2922705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412087D-0775-5B8F-8B77-748FE541E5E6}"/>
              </a:ext>
            </a:extLst>
          </p:cNvPr>
          <p:cNvSpPr/>
          <p:nvPr/>
        </p:nvSpPr>
        <p:spPr>
          <a:xfrm>
            <a:off x="2611700" y="4617019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altogether.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EB85B683-E119-6822-B61D-8FA5681A3203}"/>
                  </a:ext>
                </a:extLst>
              </p:cNvPr>
              <p:cNvSpPr/>
              <p:nvPr/>
            </p:nvSpPr>
            <p:spPr>
              <a:xfrm>
                <a:off x="2944930" y="5390535"/>
                <a:ext cx="458009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</a:t>
                </a:r>
                <a:r>
                  <a:rPr lang="en-GB" sz="3200" dirty="0">
                    <a:solidFill>
                      <a:prstClr val="black"/>
                    </a:solidFill>
                  </a:rPr>
                  <a:t>____</a:t>
                </a:r>
                <a:endParaRPr lang="en-GB" sz="3200" dirty="0"/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EB85B683-E119-6822-B61D-8FA5681A32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930" y="5390535"/>
                <a:ext cx="4580099" cy="584775"/>
              </a:xfrm>
              <a:prstGeom prst="rect">
                <a:avLst/>
              </a:prstGeom>
              <a:blipFill>
                <a:blip r:embed="rId5"/>
                <a:stretch>
                  <a:fillRect l="-3329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extBox 66">
            <a:extLst>
              <a:ext uri="{FF2B5EF4-FFF2-40B4-BE49-F238E27FC236}">
                <a16:creationId xmlns:a16="http://schemas.microsoft.com/office/drawing/2014/main" id="{210BAAC1-89AE-90D1-4D60-5CE75175903D}"/>
              </a:ext>
            </a:extLst>
          </p:cNvPr>
          <p:cNvSpPr txBox="1"/>
          <p:nvPr/>
        </p:nvSpPr>
        <p:spPr>
          <a:xfrm>
            <a:off x="4566965" y="539493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6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1264A9C-D8EC-8B48-268E-DAE1B671E2E6}"/>
              </a:ext>
            </a:extLst>
          </p:cNvPr>
          <p:cNvSpPr txBox="1"/>
          <p:nvPr/>
        </p:nvSpPr>
        <p:spPr>
          <a:xfrm>
            <a:off x="3180231" y="539493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2886E62-D486-7B39-41A5-2049EC4E2161}"/>
              </a:ext>
            </a:extLst>
          </p:cNvPr>
          <p:cNvSpPr txBox="1"/>
          <p:nvPr/>
        </p:nvSpPr>
        <p:spPr>
          <a:xfrm>
            <a:off x="5845690" y="5378005"/>
            <a:ext cx="696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48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3EA418D-0253-2423-4020-301387701158}"/>
              </a:ext>
            </a:extLst>
          </p:cNvPr>
          <p:cNvSpPr txBox="1"/>
          <p:nvPr/>
        </p:nvSpPr>
        <p:spPr>
          <a:xfrm>
            <a:off x="4261031" y="4531150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48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93ABB8-9058-2E6D-CEE0-005BC25D5B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6529" y="-303602"/>
            <a:ext cx="1698662" cy="2547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5856D6-5B84-C999-307A-FF2F5211BB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2773" y="771094"/>
            <a:ext cx="1698662" cy="254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2A9390-FF03-7A6B-5CB1-B18159B2BB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9203" y="-293309"/>
            <a:ext cx="1698662" cy="2547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3BF674-0198-F9E0-3B84-70B96BD3A1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9246" y="720263"/>
            <a:ext cx="1698662" cy="254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D3997A-5104-ACD3-C89C-8537CDADA3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9475" y="-246064"/>
            <a:ext cx="1698662" cy="254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5F64A3-4A6F-5F21-60D0-28EF799E48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9518" y="720263"/>
            <a:ext cx="1698662" cy="2547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6A27D3-825E-4785-B29E-93199FB98E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7498" y="-160195"/>
            <a:ext cx="1698662" cy="25479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D80DC8-DB85-FDA5-F2C0-6DD269665B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3487" y="700691"/>
            <a:ext cx="1698662" cy="254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6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7" grpId="0"/>
      <p:bldP spid="68" grpId="0"/>
      <p:bldP spid="69" grpId="0"/>
      <p:bldP spid="7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90099F-4171-9564-69AD-A45341ACD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B37ACF07-8DE8-6E7C-7C20-0B61A6B53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74FBD9-2E6D-C956-0A97-CB5F115F9F84}"/>
                  </a:ext>
                </a:extLst>
              </p:cNvPr>
              <p:cNvSpPr/>
              <p:nvPr/>
            </p:nvSpPr>
            <p:spPr>
              <a:xfrm>
                <a:off x="1187250" y="5534231"/>
                <a:ext cx="7100479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6 </a:t>
                </a:r>
                <a14:m>
                  <m:oMath xmlns:m="http://schemas.openxmlformats.org/officeDocument/2006/math">
                    <m:r>
                      <a:rPr lang="en-GB" sz="4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8       </a:t>
                </a:r>
                <a14:m>
                  <m:oMath xmlns:m="http://schemas.openxmlformats.org/officeDocument/2006/math">
                    <m:r>
                      <a:rPr lang="en-GB" sz="48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     8 </a:t>
                </a:r>
                <a14:m>
                  <m:oMath xmlns:m="http://schemas.openxmlformats.org/officeDocument/2006/math">
                    <m:r>
                      <a:rPr lang="en-GB" sz="4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6</a:t>
                </a:r>
              </a:p>
              <a:p>
                <a:pPr algn="ctr"/>
                <a:endParaRPr lang="en-GB" sz="320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74FBD9-2E6D-C956-0A97-CB5F115F9F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250" y="5534231"/>
                <a:ext cx="7100479" cy="1323439"/>
              </a:xfrm>
              <a:prstGeom prst="rect">
                <a:avLst/>
              </a:prstGeom>
              <a:blipFill>
                <a:blip r:embed="rId3"/>
                <a:stretch>
                  <a:fillRect t="-101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93702B08-5066-1C76-7695-D0E896E7C195}"/>
              </a:ext>
            </a:extLst>
          </p:cNvPr>
          <p:cNvSpPr/>
          <p:nvPr/>
        </p:nvSpPr>
        <p:spPr>
          <a:xfrm>
            <a:off x="1264133" y="277074"/>
            <a:ext cx="694671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F5453E5-E1D5-ABE5-2DE4-9A62ECD6F2E3}"/>
              </a:ext>
            </a:extLst>
          </p:cNvPr>
          <p:cNvSpPr/>
          <p:nvPr/>
        </p:nvSpPr>
        <p:spPr>
          <a:xfrm>
            <a:off x="1455040" y="90173"/>
            <a:ext cx="6564901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dirty="0">
                <a:solidFill>
                  <a:srgbClr val="00B050"/>
                </a:solidFill>
              </a:rPr>
              <a:t>True</a:t>
            </a:r>
          </a:p>
        </p:txBody>
      </p:sp>
      <p:pic>
        <p:nvPicPr>
          <p:cNvPr id="21" name="Picture 2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B610C898-926C-5174-0AF3-266B56D18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grpSp>
        <p:nvGrpSpPr>
          <p:cNvPr id="180" name="Group 179">
            <a:extLst>
              <a:ext uri="{FF2B5EF4-FFF2-40B4-BE49-F238E27FC236}">
                <a16:creationId xmlns:a16="http://schemas.microsoft.com/office/drawing/2014/main" id="{CEEFC01B-2E99-333F-B178-B98ACF9BA483}"/>
              </a:ext>
            </a:extLst>
          </p:cNvPr>
          <p:cNvGrpSpPr/>
          <p:nvPr/>
        </p:nvGrpSpPr>
        <p:grpSpPr>
          <a:xfrm>
            <a:off x="546742" y="1650461"/>
            <a:ext cx="3153382" cy="2421048"/>
            <a:chOff x="546742" y="1650461"/>
            <a:chExt cx="3153382" cy="2421048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9EFA0CB8-5FC0-6A1C-FABF-ADE9720BD787}"/>
                </a:ext>
              </a:extLst>
            </p:cNvPr>
            <p:cNvGrpSpPr/>
            <p:nvPr/>
          </p:nvGrpSpPr>
          <p:grpSpPr>
            <a:xfrm>
              <a:off x="2143399" y="1652785"/>
              <a:ext cx="1556725" cy="2418724"/>
              <a:chOff x="2474258" y="1507061"/>
              <a:chExt cx="1556725" cy="2418724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A6F3C4A0-92C5-DDA1-F9DE-5C291AD34451}"/>
                  </a:ext>
                </a:extLst>
              </p:cNvPr>
              <p:cNvGrpSpPr/>
              <p:nvPr/>
            </p:nvGrpSpPr>
            <p:grpSpPr>
              <a:xfrm>
                <a:off x="2474258" y="1509385"/>
                <a:ext cx="1160608" cy="2416400"/>
                <a:chOff x="2526511" y="1509385"/>
                <a:chExt cx="1160608" cy="2416400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30BF3F68-F941-FE4A-D869-083BDB97A72B}"/>
                    </a:ext>
                  </a:extLst>
                </p:cNvPr>
                <p:cNvSpPr/>
                <p:nvPr/>
              </p:nvSpPr>
              <p:spPr>
                <a:xfrm rot="5400000">
                  <a:off x="3327119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36A51047-FDB1-798C-A0EE-88F88AF9B605}"/>
                    </a:ext>
                  </a:extLst>
                </p:cNvPr>
                <p:cNvSpPr/>
                <p:nvPr/>
              </p:nvSpPr>
              <p:spPr>
                <a:xfrm rot="5400000">
                  <a:off x="2925504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57C9DE19-725C-AA07-CF25-4D97EAAFE680}"/>
                    </a:ext>
                  </a:extLst>
                </p:cNvPr>
                <p:cNvSpPr/>
                <p:nvPr/>
              </p:nvSpPr>
              <p:spPr>
                <a:xfrm rot="5400000">
                  <a:off x="2529387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507FD51F-F6C4-36A3-80FE-7E56BFD9C22F}"/>
                    </a:ext>
                  </a:extLst>
                </p:cNvPr>
                <p:cNvSpPr/>
                <p:nvPr/>
              </p:nvSpPr>
              <p:spPr>
                <a:xfrm rot="5400000">
                  <a:off x="3326413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7E6F52FD-2ADC-B4BC-6C1E-EB665EB35D14}"/>
                    </a:ext>
                  </a:extLst>
                </p:cNvPr>
                <p:cNvSpPr/>
                <p:nvPr/>
              </p:nvSpPr>
              <p:spPr>
                <a:xfrm rot="5400000">
                  <a:off x="2924798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A7C54C70-A772-0C7B-2E90-450D888DF488}"/>
                    </a:ext>
                  </a:extLst>
                </p:cNvPr>
                <p:cNvSpPr/>
                <p:nvPr/>
              </p:nvSpPr>
              <p:spPr>
                <a:xfrm rot="5400000">
                  <a:off x="2528681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6375DC65-CECA-31A0-38E8-39950CC7836F}"/>
                    </a:ext>
                  </a:extLst>
                </p:cNvPr>
                <p:cNvGrpSpPr/>
                <p:nvPr/>
              </p:nvGrpSpPr>
              <p:grpSpPr>
                <a:xfrm>
                  <a:off x="2526511" y="2329347"/>
                  <a:ext cx="1159902" cy="1596438"/>
                  <a:chOff x="523538" y="1816947"/>
                  <a:chExt cx="1159902" cy="1596438"/>
                </a:xfrm>
              </p:grpSpPr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A4DDBEFD-89F8-E9B4-06B6-15AA550F4B4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3440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5BC272EA-0D80-B64A-1C54-2C8A3B22F04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21825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2F270306-5ACC-2908-F3E8-ACA09E59355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5708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3A6CF5F5-BCC2-4B48-3508-8CD34F5BA40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2734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D7B6E0BE-F5A4-1267-FA9E-FA715253CEA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21119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C43BB7B5-F7B2-0B7A-9CB5-25BCD148998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5002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7128F642-A82C-DC00-F8F2-7F9B5EE8975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1270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EB5DE756-60A9-5079-B0A2-CF490A2A693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19655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D7007B85-15BE-4EC2-E83D-1AC5232F6FD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3538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7977C0FE-6ADD-65EC-DD84-4E130273719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1270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B4B5B61A-B38E-187C-A78B-26CA05D043C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19655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FCBEA3D8-82CF-3282-40EF-32AC7FFE680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3538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88D71F12-EF76-D0B8-7FB4-4F6DA258C08E}"/>
                  </a:ext>
                </a:extLst>
              </p:cNvPr>
              <p:cNvGrpSpPr/>
              <p:nvPr/>
            </p:nvGrpSpPr>
            <p:grpSpPr>
              <a:xfrm>
                <a:off x="2870375" y="1507061"/>
                <a:ext cx="1160608" cy="2416400"/>
                <a:chOff x="2526511" y="1509385"/>
                <a:chExt cx="1160608" cy="2416400"/>
              </a:xfrm>
            </p:grpSpPr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3F345B56-216E-ABCD-F08D-188A312F9B09}"/>
                    </a:ext>
                  </a:extLst>
                </p:cNvPr>
                <p:cNvSpPr/>
                <p:nvPr/>
              </p:nvSpPr>
              <p:spPr>
                <a:xfrm rot="5400000">
                  <a:off x="3327119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6C02BC0B-96D8-8A84-5529-B9838B076EFE}"/>
                    </a:ext>
                  </a:extLst>
                </p:cNvPr>
                <p:cNvSpPr/>
                <p:nvPr/>
              </p:nvSpPr>
              <p:spPr>
                <a:xfrm rot="5400000">
                  <a:off x="2925504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C0842459-9F82-F708-FEDC-FDF0941E116C}"/>
                    </a:ext>
                  </a:extLst>
                </p:cNvPr>
                <p:cNvSpPr/>
                <p:nvPr/>
              </p:nvSpPr>
              <p:spPr>
                <a:xfrm rot="5400000">
                  <a:off x="2529387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D3A3CE8C-EDFA-7D11-1B06-54BDE47ECC12}"/>
                    </a:ext>
                  </a:extLst>
                </p:cNvPr>
                <p:cNvSpPr/>
                <p:nvPr/>
              </p:nvSpPr>
              <p:spPr>
                <a:xfrm rot="5400000">
                  <a:off x="3326413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16205F2A-A5CC-62E0-DDA0-B723E7FAC0F8}"/>
                    </a:ext>
                  </a:extLst>
                </p:cNvPr>
                <p:cNvSpPr/>
                <p:nvPr/>
              </p:nvSpPr>
              <p:spPr>
                <a:xfrm rot="5400000">
                  <a:off x="2924798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79645C0C-F312-64EF-30B4-36F2B26EE1BB}"/>
                    </a:ext>
                  </a:extLst>
                </p:cNvPr>
                <p:cNvSpPr/>
                <p:nvPr/>
              </p:nvSpPr>
              <p:spPr>
                <a:xfrm rot="5400000">
                  <a:off x="2528681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4A3AD45B-A1FA-68F4-2C82-87216421A405}"/>
                    </a:ext>
                  </a:extLst>
                </p:cNvPr>
                <p:cNvGrpSpPr/>
                <p:nvPr/>
              </p:nvGrpSpPr>
              <p:grpSpPr>
                <a:xfrm>
                  <a:off x="2526511" y="2329347"/>
                  <a:ext cx="1159902" cy="1596438"/>
                  <a:chOff x="523538" y="1816947"/>
                  <a:chExt cx="1159902" cy="1596438"/>
                </a:xfrm>
              </p:grpSpPr>
              <p:sp>
                <p:nvSpPr>
                  <p:cNvPr id="86" name="Oval 85">
                    <a:extLst>
                      <a:ext uri="{FF2B5EF4-FFF2-40B4-BE49-F238E27FC236}">
                        <a16:creationId xmlns:a16="http://schemas.microsoft.com/office/drawing/2014/main" id="{9261FB7B-52D9-2D33-CF66-6E8B44E4501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3440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7" name="Oval 86">
                    <a:extLst>
                      <a:ext uri="{FF2B5EF4-FFF2-40B4-BE49-F238E27FC236}">
                        <a16:creationId xmlns:a16="http://schemas.microsoft.com/office/drawing/2014/main" id="{8557871E-C5A6-D9FF-899F-3DE88D1718D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21825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8" name="Oval 87">
                    <a:extLst>
                      <a:ext uri="{FF2B5EF4-FFF2-40B4-BE49-F238E27FC236}">
                        <a16:creationId xmlns:a16="http://schemas.microsoft.com/office/drawing/2014/main" id="{284ED537-6FD2-8782-E16D-610903CF00F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5708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9" name="Oval 88">
                    <a:extLst>
                      <a:ext uri="{FF2B5EF4-FFF2-40B4-BE49-F238E27FC236}">
                        <a16:creationId xmlns:a16="http://schemas.microsoft.com/office/drawing/2014/main" id="{FF126268-783B-1B81-FD2A-937E6E3826F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2734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0" name="Oval 89">
                    <a:extLst>
                      <a:ext uri="{FF2B5EF4-FFF2-40B4-BE49-F238E27FC236}">
                        <a16:creationId xmlns:a16="http://schemas.microsoft.com/office/drawing/2014/main" id="{B59BE1CE-18BD-4A05-390C-1341B88455D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21119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1" name="Oval 90">
                    <a:extLst>
                      <a:ext uri="{FF2B5EF4-FFF2-40B4-BE49-F238E27FC236}">
                        <a16:creationId xmlns:a16="http://schemas.microsoft.com/office/drawing/2014/main" id="{3A8DD88E-2960-7EDF-A81C-A4A27830CC2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5002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2" name="Oval 91">
                    <a:extLst>
                      <a:ext uri="{FF2B5EF4-FFF2-40B4-BE49-F238E27FC236}">
                        <a16:creationId xmlns:a16="http://schemas.microsoft.com/office/drawing/2014/main" id="{18F828D1-68CA-FC30-9142-C43A595C9DE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1270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3" name="Oval 92">
                    <a:extLst>
                      <a:ext uri="{FF2B5EF4-FFF2-40B4-BE49-F238E27FC236}">
                        <a16:creationId xmlns:a16="http://schemas.microsoft.com/office/drawing/2014/main" id="{C8E8B51C-F941-8F95-972A-841561EB83D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19655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4" name="Oval 93">
                    <a:extLst>
                      <a:ext uri="{FF2B5EF4-FFF2-40B4-BE49-F238E27FC236}">
                        <a16:creationId xmlns:a16="http://schemas.microsoft.com/office/drawing/2014/main" id="{EF8FF578-5414-F021-8FC2-41A65F63A1D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3538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267FE1C0-5E00-964A-532A-877BC827002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1270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6" name="Oval 95">
                    <a:extLst>
                      <a:ext uri="{FF2B5EF4-FFF2-40B4-BE49-F238E27FC236}">
                        <a16:creationId xmlns:a16="http://schemas.microsoft.com/office/drawing/2014/main" id="{08110E17-F765-59F2-CEA6-9A3138EFAA9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19655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7" name="Oval 96">
                    <a:extLst>
                      <a:ext uri="{FF2B5EF4-FFF2-40B4-BE49-F238E27FC236}">
                        <a16:creationId xmlns:a16="http://schemas.microsoft.com/office/drawing/2014/main" id="{66FF2F71-BF3A-9374-56CA-FD683D7DED2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3538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8B6A00B-88BF-3581-B163-77DFBD898AB8}"/>
                </a:ext>
              </a:extLst>
            </p:cNvPr>
            <p:cNvGrpSpPr/>
            <p:nvPr/>
          </p:nvGrpSpPr>
          <p:grpSpPr>
            <a:xfrm>
              <a:off x="546742" y="1650461"/>
              <a:ext cx="1556725" cy="2418724"/>
              <a:chOff x="2474258" y="1507061"/>
              <a:chExt cx="1556725" cy="2418724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62DA84DA-A4AC-24F2-B628-D62DB0EF7154}"/>
                  </a:ext>
                </a:extLst>
              </p:cNvPr>
              <p:cNvGrpSpPr/>
              <p:nvPr/>
            </p:nvGrpSpPr>
            <p:grpSpPr>
              <a:xfrm>
                <a:off x="2474258" y="1509385"/>
                <a:ext cx="1160608" cy="2416400"/>
                <a:chOff x="2526511" y="1509385"/>
                <a:chExt cx="1160608" cy="2416400"/>
              </a:xfrm>
            </p:grpSpPr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DC2DB9E7-E3A0-0ACD-B6EB-87CD01450FD6}"/>
                    </a:ext>
                  </a:extLst>
                </p:cNvPr>
                <p:cNvSpPr/>
                <p:nvPr/>
              </p:nvSpPr>
              <p:spPr>
                <a:xfrm rot="5400000">
                  <a:off x="3327119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B13F8DF9-1FF0-D229-8BC7-655E28802D8C}"/>
                    </a:ext>
                  </a:extLst>
                </p:cNvPr>
                <p:cNvSpPr/>
                <p:nvPr/>
              </p:nvSpPr>
              <p:spPr>
                <a:xfrm rot="5400000">
                  <a:off x="2925504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1050DCAA-9C8E-4850-A2F9-15F44E669952}"/>
                    </a:ext>
                  </a:extLst>
                </p:cNvPr>
                <p:cNvSpPr/>
                <p:nvPr/>
              </p:nvSpPr>
              <p:spPr>
                <a:xfrm rot="5400000">
                  <a:off x="2529387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48701105-6D5A-E3C7-1D57-72F0BFEAF851}"/>
                    </a:ext>
                  </a:extLst>
                </p:cNvPr>
                <p:cNvSpPr/>
                <p:nvPr/>
              </p:nvSpPr>
              <p:spPr>
                <a:xfrm rot="5400000">
                  <a:off x="3326413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84FC1D6B-8588-0728-289B-2498455312CB}"/>
                    </a:ext>
                  </a:extLst>
                </p:cNvPr>
                <p:cNvSpPr/>
                <p:nvPr/>
              </p:nvSpPr>
              <p:spPr>
                <a:xfrm rot="5400000">
                  <a:off x="2924798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06D0D441-E23C-C00D-DB8A-C47D557CBF33}"/>
                    </a:ext>
                  </a:extLst>
                </p:cNvPr>
                <p:cNvSpPr/>
                <p:nvPr/>
              </p:nvSpPr>
              <p:spPr>
                <a:xfrm rot="5400000">
                  <a:off x="2528681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121" name="Group 120">
                  <a:extLst>
                    <a:ext uri="{FF2B5EF4-FFF2-40B4-BE49-F238E27FC236}">
                      <a16:creationId xmlns:a16="http://schemas.microsoft.com/office/drawing/2014/main" id="{915C51B7-5DB9-2978-0171-6CFF2828C0EA}"/>
                    </a:ext>
                  </a:extLst>
                </p:cNvPr>
                <p:cNvGrpSpPr/>
                <p:nvPr/>
              </p:nvGrpSpPr>
              <p:grpSpPr>
                <a:xfrm>
                  <a:off x="2526511" y="2329347"/>
                  <a:ext cx="1159902" cy="1596438"/>
                  <a:chOff x="523538" y="1816947"/>
                  <a:chExt cx="1159902" cy="1596438"/>
                </a:xfrm>
              </p:grpSpPr>
              <p:sp>
                <p:nvSpPr>
                  <p:cNvPr id="122" name="Oval 121">
                    <a:extLst>
                      <a:ext uri="{FF2B5EF4-FFF2-40B4-BE49-F238E27FC236}">
                        <a16:creationId xmlns:a16="http://schemas.microsoft.com/office/drawing/2014/main" id="{2301C706-9380-9204-B17C-6064A2136FD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3440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3" name="Oval 122">
                    <a:extLst>
                      <a:ext uri="{FF2B5EF4-FFF2-40B4-BE49-F238E27FC236}">
                        <a16:creationId xmlns:a16="http://schemas.microsoft.com/office/drawing/2014/main" id="{206E714C-A406-DB2D-245D-D9104C2439A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21825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4" name="Oval 123">
                    <a:extLst>
                      <a:ext uri="{FF2B5EF4-FFF2-40B4-BE49-F238E27FC236}">
                        <a16:creationId xmlns:a16="http://schemas.microsoft.com/office/drawing/2014/main" id="{9B717302-B7C9-5415-A586-9F4E366AFFE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5708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5" name="Oval 124">
                    <a:extLst>
                      <a:ext uri="{FF2B5EF4-FFF2-40B4-BE49-F238E27FC236}">
                        <a16:creationId xmlns:a16="http://schemas.microsoft.com/office/drawing/2014/main" id="{C6FFABDA-CA48-DB42-6669-2455FA2F2F7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2734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6" name="Oval 125">
                    <a:extLst>
                      <a:ext uri="{FF2B5EF4-FFF2-40B4-BE49-F238E27FC236}">
                        <a16:creationId xmlns:a16="http://schemas.microsoft.com/office/drawing/2014/main" id="{35E13B83-585D-23EF-BB34-09862F221D6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21119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7" name="Oval 126">
                    <a:extLst>
                      <a:ext uri="{FF2B5EF4-FFF2-40B4-BE49-F238E27FC236}">
                        <a16:creationId xmlns:a16="http://schemas.microsoft.com/office/drawing/2014/main" id="{382ABDF2-5C67-9480-E379-E8D6E2D8058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5002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8" name="Oval 127">
                    <a:extLst>
                      <a:ext uri="{FF2B5EF4-FFF2-40B4-BE49-F238E27FC236}">
                        <a16:creationId xmlns:a16="http://schemas.microsoft.com/office/drawing/2014/main" id="{08867033-7AF0-B6B9-3EF5-F9BA743EA86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1270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9" name="Oval 128">
                    <a:extLst>
                      <a:ext uri="{FF2B5EF4-FFF2-40B4-BE49-F238E27FC236}">
                        <a16:creationId xmlns:a16="http://schemas.microsoft.com/office/drawing/2014/main" id="{97283CF2-94E7-1003-9F08-6733DA4C477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19655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30" name="Oval 129">
                    <a:extLst>
                      <a:ext uri="{FF2B5EF4-FFF2-40B4-BE49-F238E27FC236}">
                        <a16:creationId xmlns:a16="http://schemas.microsoft.com/office/drawing/2014/main" id="{17751F91-D1F5-95E6-5A0D-F376F79FA69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3538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31" name="Oval 130">
                    <a:extLst>
                      <a:ext uri="{FF2B5EF4-FFF2-40B4-BE49-F238E27FC236}">
                        <a16:creationId xmlns:a16="http://schemas.microsoft.com/office/drawing/2014/main" id="{16E0342F-DDF7-FA87-628B-2B9D2E440E6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1270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32" name="Oval 131">
                    <a:extLst>
                      <a:ext uri="{FF2B5EF4-FFF2-40B4-BE49-F238E27FC236}">
                        <a16:creationId xmlns:a16="http://schemas.microsoft.com/office/drawing/2014/main" id="{BA104BE4-2A80-2A12-A304-2FC46B9C65F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19655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33" name="Oval 132">
                    <a:extLst>
                      <a:ext uri="{FF2B5EF4-FFF2-40B4-BE49-F238E27FC236}">
                        <a16:creationId xmlns:a16="http://schemas.microsoft.com/office/drawing/2014/main" id="{24E57863-1CC2-F2CC-734D-63766FECCFB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3538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1F36745E-F1DC-7B27-987C-6CFA6116CB8D}"/>
                  </a:ext>
                </a:extLst>
              </p:cNvPr>
              <p:cNvGrpSpPr/>
              <p:nvPr/>
            </p:nvGrpSpPr>
            <p:grpSpPr>
              <a:xfrm>
                <a:off x="2870375" y="1507061"/>
                <a:ext cx="1160608" cy="2416400"/>
                <a:chOff x="2526511" y="1509385"/>
                <a:chExt cx="1160608" cy="2416400"/>
              </a:xfrm>
            </p:grpSpPr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5D51E242-F3A6-C0C4-A43C-40533C81C5B3}"/>
                    </a:ext>
                  </a:extLst>
                </p:cNvPr>
                <p:cNvSpPr/>
                <p:nvPr/>
              </p:nvSpPr>
              <p:spPr>
                <a:xfrm rot="5400000">
                  <a:off x="3327119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74CAAB3B-E467-6D2E-3802-96061964033F}"/>
                    </a:ext>
                  </a:extLst>
                </p:cNvPr>
                <p:cNvSpPr/>
                <p:nvPr/>
              </p:nvSpPr>
              <p:spPr>
                <a:xfrm rot="5400000">
                  <a:off x="2925504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74CB976E-640F-389A-C229-C9E5DAF219EA}"/>
                    </a:ext>
                  </a:extLst>
                </p:cNvPr>
                <p:cNvSpPr/>
                <p:nvPr/>
              </p:nvSpPr>
              <p:spPr>
                <a:xfrm rot="5400000">
                  <a:off x="2529387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97439086-4C80-0AC4-A0F2-CEA6D09470D8}"/>
                    </a:ext>
                  </a:extLst>
                </p:cNvPr>
                <p:cNvSpPr/>
                <p:nvPr/>
              </p:nvSpPr>
              <p:spPr>
                <a:xfrm rot="5400000">
                  <a:off x="3326413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AC220E4B-E8D6-D7AD-83E1-45518723F544}"/>
                    </a:ext>
                  </a:extLst>
                </p:cNvPr>
                <p:cNvSpPr/>
                <p:nvPr/>
              </p:nvSpPr>
              <p:spPr>
                <a:xfrm rot="5400000">
                  <a:off x="2924798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C3C73EA3-0004-E87C-670D-2D1DB4FC6081}"/>
                    </a:ext>
                  </a:extLst>
                </p:cNvPr>
                <p:cNvSpPr/>
                <p:nvPr/>
              </p:nvSpPr>
              <p:spPr>
                <a:xfrm rot="5400000">
                  <a:off x="2528681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32D85A6B-AA3A-59BF-72F3-1173910557ED}"/>
                    </a:ext>
                  </a:extLst>
                </p:cNvPr>
                <p:cNvGrpSpPr/>
                <p:nvPr/>
              </p:nvGrpSpPr>
              <p:grpSpPr>
                <a:xfrm>
                  <a:off x="2526511" y="2329347"/>
                  <a:ext cx="1159902" cy="1596438"/>
                  <a:chOff x="523538" y="1816947"/>
                  <a:chExt cx="1159902" cy="1596438"/>
                </a:xfrm>
              </p:grpSpPr>
              <p:sp>
                <p:nvSpPr>
                  <p:cNvPr id="103" name="Oval 102">
                    <a:extLst>
                      <a:ext uri="{FF2B5EF4-FFF2-40B4-BE49-F238E27FC236}">
                        <a16:creationId xmlns:a16="http://schemas.microsoft.com/office/drawing/2014/main" id="{7B82DB6F-E3F6-58F3-2F13-A833F85E9E4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3440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4" name="Oval 103">
                    <a:extLst>
                      <a:ext uri="{FF2B5EF4-FFF2-40B4-BE49-F238E27FC236}">
                        <a16:creationId xmlns:a16="http://schemas.microsoft.com/office/drawing/2014/main" id="{A2B475F1-BD4F-A4EB-C7A1-C1E0F258CE3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21825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5" name="Oval 104">
                    <a:extLst>
                      <a:ext uri="{FF2B5EF4-FFF2-40B4-BE49-F238E27FC236}">
                        <a16:creationId xmlns:a16="http://schemas.microsoft.com/office/drawing/2014/main" id="{F42CF46E-B6B4-27AD-B86E-856BFC6A5BE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5708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6" name="Oval 105">
                    <a:extLst>
                      <a:ext uri="{FF2B5EF4-FFF2-40B4-BE49-F238E27FC236}">
                        <a16:creationId xmlns:a16="http://schemas.microsoft.com/office/drawing/2014/main" id="{626476CB-BFE6-930F-36DE-428BF179AEC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2734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7" name="Oval 106">
                    <a:extLst>
                      <a:ext uri="{FF2B5EF4-FFF2-40B4-BE49-F238E27FC236}">
                        <a16:creationId xmlns:a16="http://schemas.microsoft.com/office/drawing/2014/main" id="{D1F74233-BE00-2223-2EDC-0A523CEC38B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21119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8" name="Oval 107">
                    <a:extLst>
                      <a:ext uri="{FF2B5EF4-FFF2-40B4-BE49-F238E27FC236}">
                        <a16:creationId xmlns:a16="http://schemas.microsoft.com/office/drawing/2014/main" id="{F0882D80-492A-97A2-0027-C82C7DFF4F7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5002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9" name="Oval 108">
                    <a:extLst>
                      <a:ext uri="{FF2B5EF4-FFF2-40B4-BE49-F238E27FC236}">
                        <a16:creationId xmlns:a16="http://schemas.microsoft.com/office/drawing/2014/main" id="{179037F1-DA48-BE4E-A9E8-F0B5489B715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1270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0" name="Oval 109">
                    <a:extLst>
                      <a:ext uri="{FF2B5EF4-FFF2-40B4-BE49-F238E27FC236}">
                        <a16:creationId xmlns:a16="http://schemas.microsoft.com/office/drawing/2014/main" id="{AD236F76-D99C-9065-410A-2DA5E64D1B6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19655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1" name="Oval 110">
                    <a:extLst>
                      <a:ext uri="{FF2B5EF4-FFF2-40B4-BE49-F238E27FC236}">
                        <a16:creationId xmlns:a16="http://schemas.microsoft.com/office/drawing/2014/main" id="{75F44AD8-25DC-C76D-7F86-5229CAD408A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3538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2" name="Oval 111">
                    <a:extLst>
                      <a:ext uri="{FF2B5EF4-FFF2-40B4-BE49-F238E27FC236}">
                        <a16:creationId xmlns:a16="http://schemas.microsoft.com/office/drawing/2014/main" id="{EC05E3E7-B68F-281D-E6C7-B3BCCAF6B86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1270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3" name="Oval 112">
                    <a:extLst>
                      <a:ext uri="{FF2B5EF4-FFF2-40B4-BE49-F238E27FC236}">
                        <a16:creationId xmlns:a16="http://schemas.microsoft.com/office/drawing/2014/main" id="{AB9E29C9-9714-51E7-B454-3A462A59601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19655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4" name="Oval 113">
                    <a:extLst>
                      <a:ext uri="{FF2B5EF4-FFF2-40B4-BE49-F238E27FC236}">
                        <a16:creationId xmlns:a16="http://schemas.microsoft.com/office/drawing/2014/main" id="{37529C92-A698-7A78-E7DA-3DF88F60C23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3538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15603720-FFEB-6CA8-2609-29936EB85276}"/>
              </a:ext>
            </a:extLst>
          </p:cNvPr>
          <p:cNvGrpSpPr/>
          <p:nvPr/>
        </p:nvGrpSpPr>
        <p:grpSpPr>
          <a:xfrm>
            <a:off x="5435755" y="1600134"/>
            <a:ext cx="2427824" cy="3155011"/>
            <a:chOff x="5455419" y="1600134"/>
            <a:chExt cx="2427824" cy="3155011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FDCA40F1-4070-C5E7-EEB8-55C1052DA1A8}"/>
                </a:ext>
              </a:extLst>
            </p:cNvPr>
            <p:cNvGrpSpPr/>
            <p:nvPr/>
          </p:nvGrpSpPr>
          <p:grpSpPr>
            <a:xfrm>
              <a:off x="5455419" y="1600134"/>
              <a:ext cx="2418207" cy="1553108"/>
              <a:chOff x="5048459" y="2395846"/>
              <a:chExt cx="2418207" cy="1553108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D6FE343-1BD9-1FD5-C005-4F600DFA4A17}"/>
                  </a:ext>
                </a:extLst>
              </p:cNvPr>
              <p:cNvGrpSpPr/>
              <p:nvPr/>
            </p:nvGrpSpPr>
            <p:grpSpPr>
              <a:xfrm>
                <a:off x="5048459" y="2395846"/>
                <a:ext cx="2418207" cy="1159902"/>
                <a:chOff x="5074585" y="2848696"/>
                <a:chExt cx="2418207" cy="1159902"/>
              </a:xfrm>
            </p:grpSpPr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DDC10254-4334-B229-2C5A-32993E9199F1}"/>
                    </a:ext>
                  </a:extLst>
                </p:cNvPr>
                <p:cNvGrpSpPr/>
                <p:nvPr/>
              </p:nvGrpSpPr>
              <p:grpSpPr>
                <a:xfrm rot="5400000">
                  <a:off x="5910112" y="2425918"/>
                  <a:ext cx="1159902" cy="2005458"/>
                  <a:chOff x="2526511" y="1920327"/>
                  <a:chExt cx="1159902" cy="2005458"/>
                </a:xfrm>
              </p:grpSpPr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FADD7651-94EA-9F08-CB6D-37DAC0F8C3E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326413" y="192032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7" name="Oval 46">
                    <a:extLst>
                      <a:ext uri="{FF2B5EF4-FFF2-40B4-BE49-F238E27FC236}">
                        <a16:creationId xmlns:a16="http://schemas.microsoft.com/office/drawing/2014/main" id="{B16B2455-C09C-7223-FFE3-2DC64817ABE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924798" y="192032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A36D5E8D-726F-FF3F-FE05-ED7E8154AB0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528681" y="192032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0DAB28D2-0EF9-210B-7615-C5CEA96E6C46}"/>
                      </a:ext>
                    </a:extLst>
                  </p:cNvPr>
                  <p:cNvGrpSpPr/>
                  <p:nvPr/>
                </p:nvGrpSpPr>
                <p:grpSpPr>
                  <a:xfrm>
                    <a:off x="2526511" y="2329347"/>
                    <a:ext cx="1159902" cy="1596438"/>
                    <a:chOff x="523538" y="1816947"/>
                    <a:chExt cx="1159902" cy="1596438"/>
                  </a:xfrm>
                </p:grpSpPr>
                <p:sp>
                  <p:nvSpPr>
                    <p:cNvPr id="50" name="Oval 49">
                      <a:extLst>
                        <a:ext uri="{FF2B5EF4-FFF2-40B4-BE49-F238E27FC236}">
                          <a16:creationId xmlns:a16="http://schemas.microsoft.com/office/drawing/2014/main" id="{EB5B3848-9B74-95C3-E6CF-F7209749A7B2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323440" y="1816947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1" name="Oval 50">
                      <a:extLst>
                        <a:ext uri="{FF2B5EF4-FFF2-40B4-BE49-F238E27FC236}">
                          <a16:creationId xmlns:a16="http://schemas.microsoft.com/office/drawing/2014/main" id="{CC6EEB3C-92EC-6A06-B5A7-F6482D07924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21825" y="1816947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AA854DE8-40C4-DE4E-E97C-8A121812FAC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25708" y="1816947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3" name="Oval 52">
                      <a:extLst>
                        <a:ext uri="{FF2B5EF4-FFF2-40B4-BE49-F238E27FC236}">
                          <a16:creationId xmlns:a16="http://schemas.microsoft.com/office/drawing/2014/main" id="{FF245603-79BA-17E8-6E43-D295BC76BEC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322734" y="222788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4" name="Oval 53">
                      <a:extLst>
                        <a:ext uri="{FF2B5EF4-FFF2-40B4-BE49-F238E27FC236}">
                          <a16:creationId xmlns:a16="http://schemas.microsoft.com/office/drawing/2014/main" id="{4096B2FB-096B-B701-CEFC-504B366EAEC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21119" y="222788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5" name="Oval 54">
                      <a:extLst>
                        <a:ext uri="{FF2B5EF4-FFF2-40B4-BE49-F238E27FC236}">
                          <a16:creationId xmlns:a16="http://schemas.microsoft.com/office/drawing/2014/main" id="{4541E6B5-9547-FC33-2B71-72ACF25037A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25002" y="222788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6" name="Oval 55">
                      <a:extLst>
                        <a:ext uri="{FF2B5EF4-FFF2-40B4-BE49-F238E27FC236}">
                          <a16:creationId xmlns:a16="http://schemas.microsoft.com/office/drawing/2014/main" id="{62A358C7-451A-63DA-E4EB-03F0C81AF5B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321270" y="263690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7" name="Oval 56">
                      <a:extLst>
                        <a:ext uri="{FF2B5EF4-FFF2-40B4-BE49-F238E27FC236}">
                          <a16:creationId xmlns:a16="http://schemas.microsoft.com/office/drawing/2014/main" id="{10A23AB0-7971-F10C-B150-DA8C1206D65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19655" y="263690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8" name="Oval 57">
                      <a:extLst>
                        <a:ext uri="{FF2B5EF4-FFF2-40B4-BE49-F238E27FC236}">
                          <a16:creationId xmlns:a16="http://schemas.microsoft.com/office/drawing/2014/main" id="{910CC4D0-56BF-708E-8137-2E0197AFB13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23538" y="263690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9" name="Oval 58">
                      <a:extLst>
                        <a:ext uri="{FF2B5EF4-FFF2-40B4-BE49-F238E27FC236}">
                          <a16:creationId xmlns:a16="http://schemas.microsoft.com/office/drawing/2014/main" id="{05A5D262-4A96-5B9C-7789-96A32E47788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321270" y="3053385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60" name="Oval 59">
                      <a:extLst>
                        <a:ext uri="{FF2B5EF4-FFF2-40B4-BE49-F238E27FC236}">
                          <a16:creationId xmlns:a16="http://schemas.microsoft.com/office/drawing/2014/main" id="{57F457D1-7A50-B117-2FE0-3266750F231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19655" y="3053385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61" name="Oval 60">
                      <a:extLst>
                        <a:ext uri="{FF2B5EF4-FFF2-40B4-BE49-F238E27FC236}">
                          <a16:creationId xmlns:a16="http://schemas.microsoft.com/office/drawing/2014/main" id="{550FB697-CC32-921B-84BC-905A3D39DCC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23538" y="3053385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855AE993-601C-2981-8A6D-EFACC5BC2220}"/>
                    </a:ext>
                  </a:extLst>
                </p:cNvPr>
                <p:cNvGrpSpPr/>
                <p:nvPr/>
              </p:nvGrpSpPr>
              <p:grpSpPr>
                <a:xfrm rot="16200000">
                  <a:off x="4675719" y="3247563"/>
                  <a:ext cx="1157732" cy="360000"/>
                  <a:chOff x="4763393" y="2017440"/>
                  <a:chExt cx="1157732" cy="360000"/>
                </a:xfrm>
              </p:grpSpPr>
              <p:sp>
                <p:nvSpPr>
                  <p:cNvPr id="7" name="Oval 6">
                    <a:extLst>
                      <a:ext uri="{FF2B5EF4-FFF2-40B4-BE49-F238E27FC236}">
                        <a16:creationId xmlns:a16="http://schemas.microsoft.com/office/drawing/2014/main" id="{FCE247BD-4B7C-C9B4-525F-667C0EFD1340}"/>
                      </a:ext>
                    </a:extLst>
                  </p:cNvPr>
                  <p:cNvSpPr/>
                  <p:nvPr/>
                </p:nvSpPr>
                <p:spPr>
                  <a:xfrm rot="7833128">
                    <a:off x="5561125" y="2017440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" name="Oval 7">
                    <a:extLst>
                      <a:ext uri="{FF2B5EF4-FFF2-40B4-BE49-F238E27FC236}">
                        <a16:creationId xmlns:a16="http://schemas.microsoft.com/office/drawing/2014/main" id="{2BB961CE-D5E2-EBE2-1290-AA4D09FE6686}"/>
                      </a:ext>
                    </a:extLst>
                  </p:cNvPr>
                  <p:cNvSpPr/>
                  <p:nvPr/>
                </p:nvSpPr>
                <p:spPr>
                  <a:xfrm rot="7833128">
                    <a:off x="5159510" y="2017440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" name="Oval 8">
                    <a:extLst>
                      <a:ext uri="{FF2B5EF4-FFF2-40B4-BE49-F238E27FC236}">
                        <a16:creationId xmlns:a16="http://schemas.microsoft.com/office/drawing/2014/main" id="{03F2D68C-F21F-51D5-ABF0-6D193E420024}"/>
                      </a:ext>
                    </a:extLst>
                  </p:cNvPr>
                  <p:cNvSpPr/>
                  <p:nvPr/>
                </p:nvSpPr>
                <p:spPr>
                  <a:xfrm rot="7833128">
                    <a:off x="4763393" y="2017440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A4DA397D-8F7B-A235-EAC3-5D6CF182DDAE}"/>
                  </a:ext>
                </a:extLst>
              </p:cNvPr>
              <p:cNvGrpSpPr/>
              <p:nvPr/>
            </p:nvGrpSpPr>
            <p:grpSpPr>
              <a:xfrm>
                <a:off x="5048459" y="2789052"/>
                <a:ext cx="2418207" cy="1159902"/>
                <a:chOff x="5074585" y="2848696"/>
                <a:chExt cx="2418207" cy="1159902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A0218EF5-219A-3BC7-87A0-E16D290EDD89}"/>
                    </a:ext>
                  </a:extLst>
                </p:cNvPr>
                <p:cNvGrpSpPr/>
                <p:nvPr/>
              </p:nvGrpSpPr>
              <p:grpSpPr>
                <a:xfrm rot="5400000">
                  <a:off x="5910112" y="2425918"/>
                  <a:ext cx="1159902" cy="2005458"/>
                  <a:chOff x="2526511" y="1920327"/>
                  <a:chExt cx="1159902" cy="2005458"/>
                </a:xfrm>
              </p:grpSpPr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8379A1F2-881B-E959-83B8-57722780139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326413" y="192032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6D1EEE46-DDC7-2A69-78C6-053D99B6C16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924798" y="192032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3" name="Oval 62">
                    <a:extLst>
                      <a:ext uri="{FF2B5EF4-FFF2-40B4-BE49-F238E27FC236}">
                        <a16:creationId xmlns:a16="http://schemas.microsoft.com/office/drawing/2014/main" id="{74341FD9-9BD4-6790-0040-FF441D7FD76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528681" y="192032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64" name="Group 63">
                    <a:extLst>
                      <a:ext uri="{FF2B5EF4-FFF2-40B4-BE49-F238E27FC236}">
                        <a16:creationId xmlns:a16="http://schemas.microsoft.com/office/drawing/2014/main" id="{CFE3A855-14EB-9369-8431-1922DE913725}"/>
                      </a:ext>
                    </a:extLst>
                  </p:cNvPr>
                  <p:cNvGrpSpPr/>
                  <p:nvPr/>
                </p:nvGrpSpPr>
                <p:grpSpPr>
                  <a:xfrm>
                    <a:off x="2526511" y="2329347"/>
                    <a:ext cx="1159902" cy="1596438"/>
                    <a:chOff x="523538" y="1816947"/>
                    <a:chExt cx="1159902" cy="1596438"/>
                  </a:xfrm>
                </p:grpSpPr>
                <p:sp>
                  <p:nvSpPr>
                    <p:cNvPr id="65" name="Oval 64">
                      <a:extLst>
                        <a:ext uri="{FF2B5EF4-FFF2-40B4-BE49-F238E27FC236}">
                          <a16:creationId xmlns:a16="http://schemas.microsoft.com/office/drawing/2014/main" id="{EF8E5605-4E13-E855-1B61-437F0242FA2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323440" y="1816947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66" name="Oval 65">
                      <a:extLst>
                        <a:ext uri="{FF2B5EF4-FFF2-40B4-BE49-F238E27FC236}">
                          <a16:creationId xmlns:a16="http://schemas.microsoft.com/office/drawing/2014/main" id="{56D6E45C-FB8B-BF88-9319-B4FECA5817D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21825" y="1816947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67" name="Oval 66">
                      <a:extLst>
                        <a:ext uri="{FF2B5EF4-FFF2-40B4-BE49-F238E27FC236}">
                          <a16:creationId xmlns:a16="http://schemas.microsoft.com/office/drawing/2014/main" id="{CEB6331F-01AF-FB1F-8F41-21CA8F506E02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25708" y="1816947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68" name="Oval 67">
                      <a:extLst>
                        <a:ext uri="{FF2B5EF4-FFF2-40B4-BE49-F238E27FC236}">
                          <a16:creationId xmlns:a16="http://schemas.microsoft.com/office/drawing/2014/main" id="{D50A6C26-3028-92F9-49BC-A2DE5A5244D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322734" y="222788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69" name="Oval 68">
                      <a:extLst>
                        <a:ext uri="{FF2B5EF4-FFF2-40B4-BE49-F238E27FC236}">
                          <a16:creationId xmlns:a16="http://schemas.microsoft.com/office/drawing/2014/main" id="{7D0B4FED-F783-3452-1673-0C4C5A5BE6C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21119" y="222788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70" name="Oval 69">
                      <a:extLst>
                        <a:ext uri="{FF2B5EF4-FFF2-40B4-BE49-F238E27FC236}">
                          <a16:creationId xmlns:a16="http://schemas.microsoft.com/office/drawing/2014/main" id="{9595DDA1-8AC7-AF0F-DEC1-12B3F6610DD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25002" y="222788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71" name="Oval 70">
                      <a:extLst>
                        <a:ext uri="{FF2B5EF4-FFF2-40B4-BE49-F238E27FC236}">
                          <a16:creationId xmlns:a16="http://schemas.microsoft.com/office/drawing/2014/main" id="{6A1D812C-4418-BE97-CFA4-A8CF5BA3C0E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321270" y="263690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72" name="Oval 71">
                      <a:extLst>
                        <a:ext uri="{FF2B5EF4-FFF2-40B4-BE49-F238E27FC236}">
                          <a16:creationId xmlns:a16="http://schemas.microsoft.com/office/drawing/2014/main" id="{ED79347F-61A3-B8C9-88F9-5FB27D54D8F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19655" y="263690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73" name="Oval 72">
                      <a:extLst>
                        <a:ext uri="{FF2B5EF4-FFF2-40B4-BE49-F238E27FC236}">
                          <a16:creationId xmlns:a16="http://schemas.microsoft.com/office/drawing/2014/main" id="{093FFAA5-779A-C062-DA1B-8D9D88A119B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23538" y="263690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74" name="Oval 73">
                      <a:extLst>
                        <a:ext uri="{FF2B5EF4-FFF2-40B4-BE49-F238E27FC236}">
                          <a16:creationId xmlns:a16="http://schemas.microsoft.com/office/drawing/2014/main" id="{53AAADC0-A6E7-13E6-A2F5-9654FCF5716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321270" y="3053385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75" name="Oval 74">
                      <a:extLst>
                        <a:ext uri="{FF2B5EF4-FFF2-40B4-BE49-F238E27FC236}">
                          <a16:creationId xmlns:a16="http://schemas.microsoft.com/office/drawing/2014/main" id="{B5C25E62-A1E8-F1E2-EF6A-FE1F1ECFD87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19655" y="3053385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76" name="Oval 75">
                      <a:extLst>
                        <a:ext uri="{FF2B5EF4-FFF2-40B4-BE49-F238E27FC236}">
                          <a16:creationId xmlns:a16="http://schemas.microsoft.com/office/drawing/2014/main" id="{2F72CF28-D1FA-FE60-6169-B518624D4E5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23538" y="3053385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CD9CAAE2-8158-488D-FAA2-5F58620CE378}"/>
                    </a:ext>
                  </a:extLst>
                </p:cNvPr>
                <p:cNvGrpSpPr/>
                <p:nvPr/>
              </p:nvGrpSpPr>
              <p:grpSpPr>
                <a:xfrm rot="16200000">
                  <a:off x="4675719" y="3247563"/>
                  <a:ext cx="1157732" cy="360000"/>
                  <a:chOff x="4763393" y="2017440"/>
                  <a:chExt cx="1157732" cy="360000"/>
                </a:xfrm>
              </p:grpSpPr>
              <p:sp>
                <p:nvSpPr>
                  <p:cNvPr id="16" name="Oval 15">
                    <a:extLst>
                      <a:ext uri="{FF2B5EF4-FFF2-40B4-BE49-F238E27FC236}">
                        <a16:creationId xmlns:a16="http://schemas.microsoft.com/office/drawing/2014/main" id="{18D80FAA-598E-4600-B43D-862910122D1E}"/>
                      </a:ext>
                    </a:extLst>
                  </p:cNvPr>
                  <p:cNvSpPr/>
                  <p:nvPr/>
                </p:nvSpPr>
                <p:spPr>
                  <a:xfrm rot="7833128">
                    <a:off x="5561125" y="2017440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231224BD-4F4F-EC70-F4FA-BDE55FB264C7}"/>
                      </a:ext>
                    </a:extLst>
                  </p:cNvPr>
                  <p:cNvSpPr/>
                  <p:nvPr/>
                </p:nvSpPr>
                <p:spPr>
                  <a:xfrm rot="7833128">
                    <a:off x="5159510" y="2017440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53EAD8C7-322F-5A47-BD3C-9246353B1903}"/>
                      </a:ext>
                    </a:extLst>
                  </p:cNvPr>
                  <p:cNvSpPr/>
                  <p:nvPr/>
                </p:nvSpPr>
                <p:spPr>
                  <a:xfrm rot="7833128">
                    <a:off x="4763393" y="2017440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442A0F99-FB88-3663-0C31-BF314C1D701F}"/>
                </a:ext>
              </a:extLst>
            </p:cNvPr>
            <p:cNvGrpSpPr/>
            <p:nvPr/>
          </p:nvGrpSpPr>
          <p:grpSpPr>
            <a:xfrm>
              <a:off x="5465036" y="3202037"/>
              <a:ext cx="2418207" cy="1553108"/>
              <a:chOff x="5048459" y="2395846"/>
              <a:chExt cx="2418207" cy="1553108"/>
            </a:xfrm>
          </p:grpSpPr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70C2280C-1ECE-8EF1-0673-B15F44BAC26E}"/>
                  </a:ext>
                </a:extLst>
              </p:cNvPr>
              <p:cNvGrpSpPr/>
              <p:nvPr/>
            </p:nvGrpSpPr>
            <p:grpSpPr>
              <a:xfrm>
                <a:off x="5048459" y="2395846"/>
                <a:ext cx="2418207" cy="1159902"/>
                <a:chOff x="5074585" y="2848696"/>
                <a:chExt cx="2418207" cy="1159902"/>
              </a:xfrm>
            </p:grpSpPr>
            <p:grpSp>
              <p:nvGrpSpPr>
                <p:cNvPr id="158" name="Group 157">
                  <a:extLst>
                    <a:ext uri="{FF2B5EF4-FFF2-40B4-BE49-F238E27FC236}">
                      <a16:creationId xmlns:a16="http://schemas.microsoft.com/office/drawing/2014/main" id="{93909F19-49B8-8B8D-2990-43862CE3E4BD}"/>
                    </a:ext>
                  </a:extLst>
                </p:cNvPr>
                <p:cNvGrpSpPr/>
                <p:nvPr/>
              </p:nvGrpSpPr>
              <p:grpSpPr>
                <a:xfrm rot="5400000">
                  <a:off x="5910112" y="2425918"/>
                  <a:ext cx="1159902" cy="2005458"/>
                  <a:chOff x="2526511" y="1920327"/>
                  <a:chExt cx="1159902" cy="2005458"/>
                </a:xfrm>
              </p:grpSpPr>
              <p:sp>
                <p:nvSpPr>
                  <p:cNvPr id="163" name="Oval 162">
                    <a:extLst>
                      <a:ext uri="{FF2B5EF4-FFF2-40B4-BE49-F238E27FC236}">
                        <a16:creationId xmlns:a16="http://schemas.microsoft.com/office/drawing/2014/main" id="{6A1287A4-A806-70D4-593B-448657A0FB8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326413" y="192032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64" name="Oval 163">
                    <a:extLst>
                      <a:ext uri="{FF2B5EF4-FFF2-40B4-BE49-F238E27FC236}">
                        <a16:creationId xmlns:a16="http://schemas.microsoft.com/office/drawing/2014/main" id="{F1BE17D0-7476-CF96-4E94-8CE5AF54BEB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924798" y="192032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65" name="Oval 164">
                    <a:extLst>
                      <a:ext uri="{FF2B5EF4-FFF2-40B4-BE49-F238E27FC236}">
                        <a16:creationId xmlns:a16="http://schemas.microsoft.com/office/drawing/2014/main" id="{08109494-D6BB-31EE-2722-796C3463A31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528681" y="192032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166" name="Group 165">
                    <a:extLst>
                      <a:ext uri="{FF2B5EF4-FFF2-40B4-BE49-F238E27FC236}">
                        <a16:creationId xmlns:a16="http://schemas.microsoft.com/office/drawing/2014/main" id="{65789585-8021-EF17-CB27-6156B834980E}"/>
                      </a:ext>
                    </a:extLst>
                  </p:cNvPr>
                  <p:cNvGrpSpPr/>
                  <p:nvPr/>
                </p:nvGrpSpPr>
                <p:grpSpPr>
                  <a:xfrm>
                    <a:off x="2526511" y="2329347"/>
                    <a:ext cx="1159902" cy="1596438"/>
                    <a:chOff x="523538" y="1816947"/>
                    <a:chExt cx="1159902" cy="1596438"/>
                  </a:xfrm>
                </p:grpSpPr>
                <p:sp>
                  <p:nvSpPr>
                    <p:cNvPr id="167" name="Oval 166">
                      <a:extLst>
                        <a:ext uri="{FF2B5EF4-FFF2-40B4-BE49-F238E27FC236}">
                          <a16:creationId xmlns:a16="http://schemas.microsoft.com/office/drawing/2014/main" id="{BBC67CAF-40D8-4351-6D61-57CBEE9DF3FD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323440" y="1816947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68" name="Oval 167">
                      <a:extLst>
                        <a:ext uri="{FF2B5EF4-FFF2-40B4-BE49-F238E27FC236}">
                          <a16:creationId xmlns:a16="http://schemas.microsoft.com/office/drawing/2014/main" id="{F7D945B9-7600-ED0F-1B30-1839843AC8A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21825" y="1816947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69" name="Oval 168">
                      <a:extLst>
                        <a:ext uri="{FF2B5EF4-FFF2-40B4-BE49-F238E27FC236}">
                          <a16:creationId xmlns:a16="http://schemas.microsoft.com/office/drawing/2014/main" id="{A15F9E00-20FA-946F-A02F-82B00A60D582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25708" y="1816947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70" name="Oval 169">
                      <a:extLst>
                        <a:ext uri="{FF2B5EF4-FFF2-40B4-BE49-F238E27FC236}">
                          <a16:creationId xmlns:a16="http://schemas.microsoft.com/office/drawing/2014/main" id="{EAF2CB98-057A-E814-9E8F-F9C52924CF7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322734" y="222788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71" name="Oval 170">
                      <a:extLst>
                        <a:ext uri="{FF2B5EF4-FFF2-40B4-BE49-F238E27FC236}">
                          <a16:creationId xmlns:a16="http://schemas.microsoft.com/office/drawing/2014/main" id="{4E1E2EC1-2697-F3A1-FD29-BC9F9B1DFEC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21119" y="222788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72" name="Oval 171">
                      <a:extLst>
                        <a:ext uri="{FF2B5EF4-FFF2-40B4-BE49-F238E27FC236}">
                          <a16:creationId xmlns:a16="http://schemas.microsoft.com/office/drawing/2014/main" id="{87612B36-2B14-23C6-F445-7FDBE2C2F40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25002" y="222788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73" name="Oval 172">
                      <a:extLst>
                        <a:ext uri="{FF2B5EF4-FFF2-40B4-BE49-F238E27FC236}">
                          <a16:creationId xmlns:a16="http://schemas.microsoft.com/office/drawing/2014/main" id="{78FF36DB-2AA1-F7BD-33FB-40750BF3AED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321270" y="263690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74" name="Oval 173">
                      <a:extLst>
                        <a:ext uri="{FF2B5EF4-FFF2-40B4-BE49-F238E27FC236}">
                          <a16:creationId xmlns:a16="http://schemas.microsoft.com/office/drawing/2014/main" id="{21EA09B9-3A91-6D79-7EB3-0B608FA8ABF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19655" y="263690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75" name="Oval 174">
                      <a:extLst>
                        <a:ext uri="{FF2B5EF4-FFF2-40B4-BE49-F238E27FC236}">
                          <a16:creationId xmlns:a16="http://schemas.microsoft.com/office/drawing/2014/main" id="{7107D1D7-6880-CACE-33FB-F6E0DAB8903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23538" y="263690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76" name="Oval 175">
                      <a:extLst>
                        <a:ext uri="{FF2B5EF4-FFF2-40B4-BE49-F238E27FC236}">
                          <a16:creationId xmlns:a16="http://schemas.microsoft.com/office/drawing/2014/main" id="{C50739D5-3583-6667-359C-8C31B3EC7FE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321270" y="3053385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77" name="Oval 176">
                      <a:extLst>
                        <a:ext uri="{FF2B5EF4-FFF2-40B4-BE49-F238E27FC236}">
                          <a16:creationId xmlns:a16="http://schemas.microsoft.com/office/drawing/2014/main" id="{44636392-1A8B-C3D3-8D2C-FDBE1C84E86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19655" y="3053385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78" name="Oval 177">
                      <a:extLst>
                        <a:ext uri="{FF2B5EF4-FFF2-40B4-BE49-F238E27FC236}">
                          <a16:creationId xmlns:a16="http://schemas.microsoft.com/office/drawing/2014/main" id="{70F70ED0-3B07-A361-828D-2CABFF4108C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23538" y="3053385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159" name="Group 158">
                  <a:extLst>
                    <a:ext uri="{FF2B5EF4-FFF2-40B4-BE49-F238E27FC236}">
                      <a16:creationId xmlns:a16="http://schemas.microsoft.com/office/drawing/2014/main" id="{0F3AC6A4-BEC3-0A34-53CA-89C919FDE695}"/>
                    </a:ext>
                  </a:extLst>
                </p:cNvPr>
                <p:cNvGrpSpPr/>
                <p:nvPr/>
              </p:nvGrpSpPr>
              <p:grpSpPr>
                <a:xfrm rot="16200000">
                  <a:off x="4675719" y="3247563"/>
                  <a:ext cx="1157732" cy="360000"/>
                  <a:chOff x="4763393" y="2017440"/>
                  <a:chExt cx="1157732" cy="360000"/>
                </a:xfrm>
              </p:grpSpPr>
              <p:sp>
                <p:nvSpPr>
                  <p:cNvPr id="160" name="Oval 159">
                    <a:extLst>
                      <a:ext uri="{FF2B5EF4-FFF2-40B4-BE49-F238E27FC236}">
                        <a16:creationId xmlns:a16="http://schemas.microsoft.com/office/drawing/2014/main" id="{464C2521-308D-2CBE-CA7D-FAB231533DD3}"/>
                      </a:ext>
                    </a:extLst>
                  </p:cNvPr>
                  <p:cNvSpPr/>
                  <p:nvPr/>
                </p:nvSpPr>
                <p:spPr>
                  <a:xfrm rot="7833128">
                    <a:off x="5561125" y="2017440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61" name="Oval 160">
                    <a:extLst>
                      <a:ext uri="{FF2B5EF4-FFF2-40B4-BE49-F238E27FC236}">
                        <a16:creationId xmlns:a16="http://schemas.microsoft.com/office/drawing/2014/main" id="{EEED1CC8-2779-F0DD-E156-B68761AB3F68}"/>
                      </a:ext>
                    </a:extLst>
                  </p:cNvPr>
                  <p:cNvSpPr/>
                  <p:nvPr/>
                </p:nvSpPr>
                <p:spPr>
                  <a:xfrm rot="7833128">
                    <a:off x="5159510" y="2017440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62" name="Oval 161">
                    <a:extLst>
                      <a:ext uri="{FF2B5EF4-FFF2-40B4-BE49-F238E27FC236}">
                        <a16:creationId xmlns:a16="http://schemas.microsoft.com/office/drawing/2014/main" id="{68DAAA08-D599-83FF-4AB7-9E70B0E0969E}"/>
                      </a:ext>
                    </a:extLst>
                  </p:cNvPr>
                  <p:cNvSpPr/>
                  <p:nvPr/>
                </p:nvSpPr>
                <p:spPr>
                  <a:xfrm rot="7833128">
                    <a:off x="4763393" y="2017440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2ED1BA81-F772-6311-15FC-569F2433F337}"/>
                  </a:ext>
                </a:extLst>
              </p:cNvPr>
              <p:cNvGrpSpPr/>
              <p:nvPr/>
            </p:nvGrpSpPr>
            <p:grpSpPr>
              <a:xfrm>
                <a:off x="5048459" y="2789052"/>
                <a:ext cx="2418207" cy="1159902"/>
                <a:chOff x="5074585" y="2848696"/>
                <a:chExt cx="2418207" cy="1159902"/>
              </a:xfrm>
            </p:grpSpPr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D4232184-8017-6E44-97D9-A9DA1AAA11CE}"/>
                    </a:ext>
                  </a:extLst>
                </p:cNvPr>
                <p:cNvGrpSpPr/>
                <p:nvPr/>
              </p:nvGrpSpPr>
              <p:grpSpPr>
                <a:xfrm rot="5400000">
                  <a:off x="5910112" y="2425918"/>
                  <a:ext cx="1159902" cy="2005458"/>
                  <a:chOff x="2526511" y="1920327"/>
                  <a:chExt cx="1159902" cy="2005458"/>
                </a:xfrm>
              </p:grpSpPr>
              <p:sp>
                <p:nvSpPr>
                  <p:cNvPr id="142" name="Oval 141">
                    <a:extLst>
                      <a:ext uri="{FF2B5EF4-FFF2-40B4-BE49-F238E27FC236}">
                        <a16:creationId xmlns:a16="http://schemas.microsoft.com/office/drawing/2014/main" id="{CB09C5A7-0D92-57D1-A57B-5AB5B50587B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326413" y="192032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43" name="Oval 142">
                    <a:extLst>
                      <a:ext uri="{FF2B5EF4-FFF2-40B4-BE49-F238E27FC236}">
                        <a16:creationId xmlns:a16="http://schemas.microsoft.com/office/drawing/2014/main" id="{854085C2-1A37-8D13-8FD6-E701BFAFBCA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924798" y="192032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44" name="Oval 143">
                    <a:extLst>
                      <a:ext uri="{FF2B5EF4-FFF2-40B4-BE49-F238E27FC236}">
                        <a16:creationId xmlns:a16="http://schemas.microsoft.com/office/drawing/2014/main" id="{63E3484A-99C8-44B6-6325-8ACBA078A10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528681" y="192032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145" name="Group 144">
                    <a:extLst>
                      <a:ext uri="{FF2B5EF4-FFF2-40B4-BE49-F238E27FC236}">
                        <a16:creationId xmlns:a16="http://schemas.microsoft.com/office/drawing/2014/main" id="{09071FCE-B019-8C14-F2E7-20F3F41676FD}"/>
                      </a:ext>
                    </a:extLst>
                  </p:cNvPr>
                  <p:cNvGrpSpPr/>
                  <p:nvPr/>
                </p:nvGrpSpPr>
                <p:grpSpPr>
                  <a:xfrm>
                    <a:off x="2526511" y="2329347"/>
                    <a:ext cx="1159902" cy="1596438"/>
                    <a:chOff x="523538" y="1816947"/>
                    <a:chExt cx="1159902" cy="1596438"/>
                  </a:xfrm>
                </p:grpSpPr>
                <p:sp>
                  <p:nvSpPr>
                    <p:cNvPr id="146" name="Oval 145">
                      <a:extLst>
                        <a:ext uri="{FF2B5EF4-FFF2-40B4-BE49-F238E27FC236}">
                          <a16:creationId xmlns:a16="http://schemas.microsoft.com/office/drawing/2014/main" id="{483CD485-B707-A558-FBB7-E29AF411AE0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323440" y="1816947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47" name="Oval 146">
                      <a:extLst>
                        <a:ext uri="{FF2B5EF4-FFF2-40B4-BE49-F238E27FC236}">
                          <a16:creationId xmlns:a16="http://schemas.microsoft.com/office/drawing/2014/main" id="{2DA6571F-049B-D2EB-A7C6-BFCF48F2A92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21825" y="1816947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48" name="Oval 147">
                      <a:extLst>
                        <a:ext uri="{FF2B5EF4-FFF2-40B4-BE49-F238E27FC236}">
                          <a16:creationId xmlns:a16="http://schemas.microsoft.com/office/drawing/2014/main" id="{496F0499-7477-7C60-961C-931DF5F6D31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25708" y="1816947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49" name="Oval 148">
                      <a:extLst>
                        <a:ext uri="{FF2B5EF4-FFF2-40B4-BE49-F238E27FC236}">
                          <a16:creationId xmlns:a16="http://schemas.microsoft.com/office/drawing/2014/main" id="{AD7D11FE-2FCA-0642-964C-C83AEFDDD88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322734" y="222788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50" name="Oval 149">
                      <a:extLst>
                        <a:ext uri="{FF2B5EF4-FFF2-40B4-BE49-F238E27FC236}">
                          <a16:creationId xmlns:a16="http://schemas.microsoft.com/office/drawing/2014/main" id="{465888AE-E0F3-25EC-61A2-F57FE51C88E7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21119" y="222788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51" name="Oval 150">
                      <a:extLst>
                        <a:ext uri="{FF2B5EF4-FFF2-40B4-BE49-F238E27FC236}">
                          <a16:creationId xmlns:a16="http://schemas.microsoft.com/office/drawing/2014/main" id="{A9B15639-2387-E977-1678-22E1BFE2945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25002" y="222788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52" name="Oval 151">
                      <a:extLst>
                        <a:ext uri="{FF2B5EF4-FFF2-40B4-BE49-F238E27FC236}">
                          <a16:creationId xmlns:a16="http://schemas.microsoft.com/office/drawing/2014/main" id="{D4484E53-5B68-0758-3023-410DEC27EA3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321270" y="263690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53" name="Oval 152">
                      <a:extLst>
                        <a:ext uri="{FF2B5EF4-FFF2-40B4-BE49-F238E27FC236}">
                          <a16:creationId xmlns:a16="http://schemas.microsoft.com/office/drawing/2014/main" id="{716D1113-95C2-8B1B-C100-20BFDEDDD61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19655" y="263690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54" name="Oval 153">
                      <a:extLst>
                        <a:ext uri="{FF2B5EF4-FFF2-40B4-BE49-F238E27FC236}">
                          <a16:creationId xmlns:a16="http://schemas.microsoft.com/office/drawing/2014/main" id="{D54F6866-4B50-04EA-C614-EF2DE9B3F09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23538" y="263690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55" name="Oval 154">
                      <a:extLst>
                        <a:ext uri="{FF2B5EF4-FFF2-40B4-BE49-F238E27FC236}">
                          <a16:creationId xmlns:a16="http://schemas.microsoft.com/office/drawing/2014/main" id="{F82EBB7F-6731-51C9-C659-0EB108B7DE5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321270" y="3053385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56" name="Oval 155">
                      <a:extLst>
                        <a:ext uri="{FF2B5EF4-FFF2-40B4-BE49-F238E27FC236}">
                          <a16:creationId xmlns:a16="http://schemas.microsoft.com/office/drawing/2014/main" id="{5965021F-60E7-6BEF-92F4-3ECEA8E9E8AD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19655" y="3053385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57" name="Oval 156">
                      <a:extLst>
                        <a:ext uri="{FF2B5EF4-FFF2-40B4-BE49-F238E27FC236}">
                          <a16:creationId xmlns:a16="http://schemas.microsoft.com/office/drawing/2014/main" id="{B3072F7C-9C0B-6DFD-7AE0-347AB7AB98B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23538" y="3053385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D9CC99A4-138B-E469-227A-04E6DC483099}"/>
                    </a:ext>
                  </a:extLst>
                </p:cNvPr>
                <p:cNvGrpSpPr/>
                <p:nvPr/>
              </p:nvGrpSpPr>
              <p:grpSpPr>
                <a:xfrm rot="16200000">
                  <a:off x="4675719" y="3247563"/>
                  <a:ext cx="1157732" cy="360000"/>
                  <a:chOff x="4763393" y="2017440"/>
                  <a:chExt cx="1157732" cy="360000"/>
                </a:xfrm>
              </p:grpSpPr>
              <p:sp>
                <p:nvSpPr>
                  <p:cNvPr id="139" name="Oval 138">
                    <a:extLst>
                      <a:ext uri="{FF2B5EF4-FFF2-40B4-BE49-F238E27FC236}">
                        <a16:creationId xmlns:a16="http://schemas.microsoft.com/office/drawing/2014/main" id="{284C4668-9583-82BD-DCFD-E0F50C486FCB}"/>
                      </a:ext>
                    </a:extLst>
                  </p:cNvPr>
                  <p:cNvSpPr/>
                  <p:nvPr/>
                </p:nvSpPr>
                <p:spPr>
                  <a:xfrm rot="7833128">
                    <a:off x="5561125" y="2017440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40" name="Oval 139">
                    <a:extLst>
                      <a:ext uri="{FF2B5EF4-FFF2-40B4-BE49-F238E27FC236}">
                        <a16:creationId xmlns:a16="http://schemas.microsoft.com/office/drawing/2014/main" id="{1B3B5C13-286F-7137-B318-64FA0527C646}"/>
                      </a:ext>
                    </a:extLst>
                  </p:cNvPr>
                  <p:cNvSpPr/>
                  <p:nvPr/>
                </p:nvSpPr>
                <p:spPr>
                  <a:xfrm rot="7833128">
                    <a:off x="5159510" y="2017440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41" name="Oval 140">
                    <a:extLst>
                      <a:ext uri="{FF2B5EF4-FFF2-40B4-BE49-F238E27FC236}">
                        <a16:creationId xmlns:a16="http://schemas.microsoft.com/office/drawing/2014/main" id="{09609A8A-EB6E-15F2-1748-4B12C1A66ED9}"/>
                      </a:ext>
                    </a:extLst>
                  </p:cNvPr>
                  <p:cNvSpPr/>
                  <p:nvPr/>
                </p:nvSpPr>
                <p:spPr>
                  <a:xfrm rot="7833128">
                    <a:off x="4763393" y="2017440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20641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0.25 -4.44444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-0.00417 L -0.00209 -0.00417 L 0.04948 3.7037E-7 C 0.05694 0.00069 0.06458 0.00116 0.07205 0.00278 C 0.13767 0.01782 0.09149 0.01204 0.12482 0.01574 C 0.14462 0.02454 0.12882 0.01829 0.17309 0.02431 C 0.20503 0.0287 0.18298 0.02593 0.2184 0.03009 C 0.23698 0.03727 0.21371 0.02801 0.23455 0.03727 C 0.24548 0.04213 0.24514 0.03657 0.24514 0.04306 L 0.24514 0.04306 " pathEditMode="relative" ptsTypes="AAAAAAAAAA">
                                      <p:cBhvr>
                                        <p:cTn id="12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90099F-4171-9564-69AD-A45341ACD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B37ACF07-8DE8-6E7C-7C20-0B61A6B53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74FBD9-2E6D-C956-0A97-CB5F115F9F84}"/>
                  </a:ext>
                </a:extLst>
              </p:cNvPr>
              <p:cNvSpPr/>
              <p:nvPr/>
            </p:nvSpPr>
            <p:spPr>
              <a:xfrm>
                <a:off x="1313521" y="4969902"/>
                <a:ext cx="7100479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6 </a:t>
                </a:r>
                <a14:m>
                  <m:oMath xmlns:m="http://schemas.openxmlformats.org/officeDocument/2006/math">
                    <m:r>
                      <a:rPr lang="en-GB" sz="4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8     </a:t>
                </a:r>
                <a14:m>
                  <m:oMath xmlns:m="http://schemas.openxmlformats.org/officeDocument/2006/math">
                    <m:r>
                      <a:rPr lang="en-GB" sz="48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   (3 </a:t>
                </a:r>
                <a14:m>
                  <m:oMath xmlns:m="http://schemas.openxmlformats.org/officeDocument/2006/math">
                    <m:r>
                      <a:rPr lang="en-GB" sz="4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8) </a:t>
                </a:r>
                <a14:m>
                  <m:oMath xmlns:m="http://schemas.openxmlformats.org/officeDocument/2006/math">
                    <m:r>
                      <a:rPr lang="en-GB" sz="4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cs typeface="Arial" panose="020B0604020202020204" pitchFamily="34" charset="0"/>
                  </a:rPr>
                  <a:t> 2</a:t>
                </a:r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 </a:t>
                </a:r>
              </a:p>
              <a:p>
                <a:pPr algn="ctr"/>
                <a:endParaRPr lang="en-GB" sz="320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74FBD9-2E6D-C956-0A97-CB5F115F9F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521" y="4969902"/>
                <a:ext cx="7100479" cy="1323439"/>
              </a:xfrm>
              <a:prstGeom prst="rect">
                <a:avLst/>
              </a:prstGeom>
              <a:blipFill>
                <a:blip r:embed="rId3"/>
                <a:stretch>
                  <a:fillRect t="-101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93702B08-5066-1C76-7695-D0E896E7C195}"/>
              </a:ext>
            </a:extLst>
          </p:cNvPr>
          <p:cNvSpPr/>
          <p:nvPr/>
        </p:nvSpPr>
        <p:spPr>
          <a:xfrm>
            <a:off x="1264133" y="277074"/>
            <a:ext cx="694671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21" name="Picture 2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B610C898-926C-5174-0AF3-266B56D18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30FED8DE-2313-4423-1A11-B7BE356C8107}"/>
              </a:ext>
            </a:extLst>
          </p:cNvPr>
          <p:cNvSpPr/>
          <p:nvPr/>
        </p:nvSpPr>
        <p:spPr>
          <a:xfrm>
            <a:off x="1487659" y="159548"/>
            <a:ext cx="6564901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dirty="0">
                <a:solidFill>
                  <a:srgbClr val="00B050"/>
                </a:solidFill>
              </a:rPr>
              <a:t>True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15F53C0-16BF-91EB-78CC-120A323E80A6}"/>
              </a:ext>
            </a:extLst>
          </p:cNvPr>
          <p:cNvGrpSpPr/>
          <p:nvPr/>
        </p:nvGrpSpPr>
        <p:grpSpPr>
          <a:xfrm>
            <a:off x="546742" y="1636277"/>
            <a:ext cx="3153382" cy="2421048"/>
            <a:chOff x="546742" y="1650461"/>
            <a:chExt cx="3153382" cy="242104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95B933B-BC52-B1BD-C6CF-5C98ADBFF75C}"/>
                </a:ext>
              </a:extLst>
            </p:cNvPr>
            <p:cNvGrpSpPr/>
            <p:nvPr/>
          </p:nvGrpSpPr>
          <p:grpSpPr>
            <a:xfrm>
              <a:off x="2143399" y="1652785"/>
              <a:ext cx="1556725" cy="2418724"/>
              <a:chOff x="2474258" y="1507061"/>
              <a:chExt cx="1556725" cy="2418724"/>
            </a:xfrm>
          </p:grpSpPr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3B334A62-5014-4ADD-2412-CF1DED6D96CE}"/>
                  </a:ext>
                </a:extLst>
              </p:cNvPr>
              <p:cNvGrpSpPr/>
              <p:nvPr/>
            </p:nvGrpSpPr>
            <p:grpSpPr>
              <a:xfrm>
                <a:off x="2474258" y="1509385"/>
                <a:ext cx="1160608" cy="2416400"/>
                <a:chOff x="2526511" y="1509385"/>
                <a:chExt cx="1160608" cy="2416400"/>
              </a:xfrm>
            </p:grpSpPr>
            <p:sp>
              <p:nvSpPr>
                <p:cNvPr id="129" name="Oval 128">
                  <a:extLst>
                    <a:ext uri="{FF2B5EF4-FFF2-40B4-BE49-F238E27FC236}">
                      <a16:creationId xmlns:a16="http://schemas.microsoft.com/office/drawing/2014/main" id="{3B439BC2-0A8C-9B77-3D04-8FBDDE6D0C70}"/>
                    </a:ext>
                  </a:extLst>
                </p:cNvPr>
                <p:cNvSpPr/>
                <p:nvPr/>
              </p:nvSpPr>
              <p:spPr>
                <a:xfrm rot="5400000">
                  <a:off x="3327119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id="{2E27EB84-74CA-B9BF-468B-4E3C7C050156}"/>
                    </a:ext>
                  </a:extLst>
                </p:cNvPr>
                <p:cNvSpPr/>
                <p:nvPr/>
              </p:nvSpPr>
              <p:spPr>
                <a:xfrm rot="5400000">
                  <a:off x="2925504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4D60412C-929A-59DA-9FCF-64910C3F3F92}"/>
                    </a:ext>
                  </a:extLst>
                </p:cNvPr>
                <p:cNvSpPr/>
                <p:nvPr/>
              </p:nvSpPr>
              <p:spPr>
                <a:xfrm rot="5400000">
                  <a:off x="2529387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0F2241FE-32DF-2F81-3A41-FC6F5B7326F8}"/>
                    </a:ext>
                  </a:extLst>
                </p:cNvPr>
                <p:cNvSpPr/>
                <p:nvPr/>
              </p:nvSpPr>
              <p:spPr>
                <a:xfrm rot="5400000">
                  <a:off x="3326413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8B2A648D-F4DE-6534-BECE-1D77B2C63D56}"/>
                    </a:ext>
                  </a:extLst>
                </p:cNvPr>
                <p:cNvSpPr/>
                <p:nvPr/>
              </p:nvSpPr>
              <p:spPr>
                <a:xfrm rot="5400000">
                  <a:off x="2924798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6BC9CDE4-A779-3709-6EE7-8FA814B406ED}"/>
                    </a:ext>
                  </a:extLst>
                </p:cNvPr>
                <p:cNvSpPr/>
                <p:nvPr/>
              </p:nvSpPr>
              <p:spPr>
                <a:xfrm rot="5400000">
                  <a:off x="2528681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135" name="Group 134">
                  <a:extLst>
                    <a:ext uri="{FF2B5EF4-FFF2-40B4-BE49-F238E27FC236}">
                      <a16:creationId xmlns:a16="http://schemas.microsoft.com/office/drawing/2014/main" id="{CF5D772C-A93C-EA3B-8F3E-1EBEA9AE7EAF}"/>
                    </a:ext>
                  </a:extLst>
                </p:cNvPr>
                <p:cNvGrpSpPr/>
                <p:nvPr/>
              </p:nvGrpSpPr>
              <p:grpSpPr>
                <a:xfrm>
                  <a:off x="2526511" y="2329347"/>
                  <a:ext cx="1159902" cy="1596438"/>
                  <a:chOff x="523538" y="1816947"/>
                  <a:chExt cx="1159902" cy="1596438"/>
                </a:xfrm>
              </p:grpSpPr>
              <p:sp>
                <p:nvSpPr>
                  <p:cNvPr id="136" name="Oval 135">
                    <a:extLst>
                      <a:ext uri="{FF2B5EF4-FFF2-40B4-BE49-F238E27FC236}">
                        <a16:creationId xmlns:a16="http://schemas.microsoft.com/office/drawing/2014/main" id="{F4433D84-EC6E-9103-B7AE-A99A028E2A2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3440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37" name="Oval 136">
                    <a:extLst>
                      <a:ext uri="{FF2B5EF4-FFF2-40B4-BE49-F238E27FC236}">
                        <a16:creationId xmlns:a16="http://schemas.microsoft.com/office/drawing/2014/main" id="{90D2EBEA-D3B3-8C3A-D777-2AB8E763C55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21825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38" name="Oval 137">
                    <a:extLst>
                      <a:ext uri="{FF2B5EF4-FFF2-40B4-BE49-F238E27FC236}">
                        <a16:creationId xmlns:a16="http://schemas.microsoft.com/office/drawing/2014/main" id="{B0FBC0E8-5F83-796C-AEEB-25BD472B97B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5708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39" name="Oval 138">
                    <a:extLst>
                      <a:ext uri="{FF2B5EF4-FFF2-40B4-BE49-F238E27FC236}">
                        <a16:creationId xmlns:a16="http://schemas.microsoft.com/office/drawing/2014/main" id="{87AC2239-ED3E-48BD-1CF6-8EE42D5A0FE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2734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40" name="Oval 139">
                    <a:extLst>
                      <a:ext uri="{FF2B5EF4-FFF2-40B4-BE49-F238E27FC236}">
                        <a16:creationId xmlns:a16="http://schemas.microsoft.com/office/drawing/2014/main" id="{722A918E-FCFA-192A-A317-FC7B7327852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21119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41" name="Oval 140">
                    <a:extLst>
                      <a:ext uri="{FF2B5EF4-FFF2-40B4-BE49-F238E27FC236}">
                        <a16:creationId xmlns:a16="http://schemas.microsoft.com/office/drawing/2014/main" id="{FC0EEE26-B632-3B57-761F-D079B75EAE9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5002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42" name="Oval 141">
                    <a:extLst>
                      <a:ext uri="{FF2B5EF4-FFF2-40B4-BE49-F238E27FC236}">
                        <a16:creationId xmlns:a16="http://schemas.microsoft.com/office/drawing/2014/main" id="{C52FE2D7-9E97-F67D-2EAD-D92F26CCD2F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1270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43" name="Oval 142">
                    <a:extLst>
                      <a:ext uri="{FF2B5EF4-FFF2-40B4-BE49-F238E27FC236}">
                        <a16:creationId xmlns:a16="http://schemas.microsoft.com/office/drawing/2014/main" id="{0916AABA-059B-05F0-191A-E10FC08ABFC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19655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44" name="Oval 143">
                    <a:extLst>
                      <a:ext uri="{FF2B5EF4-FFF2-40B4-BE49-F238E27FC236}">
                        <a16:creationId xmlns:a16="http://schemas.microsoft.com/office/drawing/2014/main" id="{37BE4259-970F-9122-2F85-B7A02E11F45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3538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45" name="Oval 144">
                    <a:extLst>
                      <a:ext uri="{FF2B5EF4-FFF2-40B4-BE49-F238E27FC236}">
                        <a16:creationId xmlns:a16="http://schemas.microsoft.com/office/drawing/2014/main" id="{91F5A693-243C-F4A8-9DC2-998CB8BF961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1270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46" name="Oval 145">
                    <a:extLst>
                      <a:ext uri="{FF2B5EF4-FFF2-40B4-BE49-F238E27FC236}">
                        <a16:creationId xmlns:a16="http://schemas.microsoft.com/office/drawing/2014/main" id="{B85B8FBE-C7DE-496A-1531-07E383253A7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19655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47" name="Oval 146">
                    <a:extLst>
                      <a:ext uri="{FF2B5EF4-FFF2-40B4-BE49-F238E27FC236}">
                        <a16:creationId xmlns:a16="http://schemas.microsoft.com/office/drawing/2014/main" id="{1D521747-0CBF-A269-DFA8-3F013D73BBF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3538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4700FB1D-4BEE-C920-5DE9-1801CCBFA7E6}"/>
                  </a:ext>
                </a:extLst>
              </p:cNvPr>
              <p:cNvGrpSpPr/>
              <p:nvPr/>
            </p:nvGrpSpPr>
            <p:grpSpPr>
              <a:xfrm>
                <a:off x="2870375" y="1507061"/>
                <a:ext cx="1160608" cy="2416400"/>
                <a:chOff x="2526511" y="1509385"/>
                <a:chExt cx="1160608" cy="2416400"/>
              </a:xfrm>
            </p:grpSpPr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67DDD977-E5A4-22E1-AABC-E434726AB1C2}"/>
                    </a:ext>
                  </a:extLst>
                </p:cNvPr>
                <p:cNvSpPr/>
                <p:nvPr/>
              </p:nvSpPr>
              <p:spPr>
                <a:xfrm rot="5400000">
                  <a:off x="3327119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F5F36229-CBD7-9EF2-14A4-7E4A02D4FA9E}"/>
                    </a:ext>
                  </a:extLst>
                </p:cNvPr>
                <p:cNvSpPr/>
                <p:nvPr/>
              </p:nvSpPr>
              <p:spPr>
                <a:xfrm rot="5400000">
                  <a:off x="2925504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9E71853F-EFEE-03B3-B549-2ECB9F659789}"/>
                    </a:ext>
                  </a:extLst>
                </p:cNvPr>
                <p:cNvSpPr/>
                <p:nvPr/>
              </p:nvSpPr>
              <p:spPr>
                <a:xfrm rot="5400000">
                  <a:off x="2529387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1C502650-7A22-612F-BE74-20755BB612A4}"/>
                    </a:ext>
                  </a:extLst>
                </p:cNvPr>
                <p:cNvSpPr/>
                <p:nvPr/>
              </p:nvSpPr>
              <p:spPr>
                <a:xfrm rot="5400000">
                  <a:off x="3326413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CFCA41A0-6C71-BCF5-1824-D750E2C568E0}"/>
                    </a:ext>
                  </a:extLst>
                </p:cNvPr>
                <p:cNvSpPr/>
                <p:nvPr/>
              </p:nvSpPr>
              <p:spPr>
                <a:xfrm rot="5400000">
                  <a:off x="2924798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36FE2D54-5B9B-5FB0-15EE-45F242100274}"/>
                    </a:ext>
                  </a:extLst>
                </p:cNvPr>
                <p:cNvSpPr/>
                <p:nvPr/>
              </p:nvSpPr>
              <p:spPr>
                <a:xfrm rot="5400000">
                  <a:off x="2528681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6DB956BC-4EE6-EC4E-BF4B-050C5A1B6D09}"/>
                    </a:ext>
                  </a:extLst>
                </p:cNvPr>
                <p:cNvGrpSpPr/>
                <p:nvPr/>
              </p:nvGrpSpPr>
              <p:grpSpPr>
                <a:xfrm>
                  <a:off x="2526511" y="2329347"/>
                  <a:ext cx="1159902" cy="1596438"/>
                  <a:chOff x="523538" y="1816947"/>
                  <a:chExt cx="1159902" cy="1596438"/>
                </a:xfrm>
              </p:grpSpPr>
              <p:sp>
                <p:nvSpPr>
                  <p:cNvPr id="117" name="Oval 116">
                    <a:extLst>
                      <a:ext uri="{FF2B5EF4-FFF2-40B4-BE49-F238E27FC236}">
                        <a16:creationId xmlns:a16="http://schemas.microsoft.com/office/drawing/2014/main" id="{E28721D9-FC91-BB34-C63F-B2FDE401AC6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3440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8" name="Oval 117">
                    <a:extLst>
                      <a:ext uri="{FF2B5EF4-FFF2-40B4-BE49-F238E27FC236}">
                        <a16:creationId xmlns:a16="http://schemas.microsoft.com/office/drawing/2014/main" id="{0F6AA60A-7D68-79BA-5FA4-E70BB13FB2C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21825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9" name="Oval 118">
                    <a:extLst>
                      <a:ext uri="{FF2B5EF4-FFF2-40B4-BE49-F238E27FC236}">
                        <a16:creationId xmlns:a16="http://schemas.microsoft.com/office/drawing/2014/main" id="{24999186-AA73-AE51-3B01-C8C70F5C889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5708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0" name="Oval 119">
                    <a:extLst>
                      <a:ext uri="{FF2B5EF4-FFF2-40B4-BE49-F238E27FC236}">
                        <a16:creationId xmlns:a16="http://schemas.microsoft.com/office/drawing/2014/main" id="{43911F3B-3563-0962-0252-9F8C389E366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2734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1" name="Oval 120">
                    <a:extLst>
                      <a:ext uri="{FF2B5EF4-FFF2-40B4-BE49-F238E27FC236}">
                        <a16:creationId xmlns:a16="http://schemas.microsoft.com/office/drawing/2014/main" id="{8970AE32-B159-BDD6-F504-BE593F725EE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21119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2" name="Oval 121">
                    <a:extLst>
                      <a:ext uri="{FF2B5EF4-FFF2-40B4-BE49-F238E27FC236}">
                        <a16:creationId xmlns:a16="http://schemas.microsoft.com/office/drawing/2014/main" id="{D70A7B33-F318-9228-6146-3CC3B4162C4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5002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3" name="Oval 122">
                    <a:extLst>
                      <a:ext uri="{FF2B5EF4-FFF2-40B4-BE49-F238E27FC236}">
                        <a16:creationId xmlns:a16="http://schemas.microsoft.com/office/drawing/2014/main" id="{551B9372-E76A-D5F0-44C4-59225290272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1270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4" name="Oval 123">
                    <a:extLst>
                      <a:ext uri="{FF2B5EF4-FFF2-40B4-BE49-F238E27FC236}">
                        <a16:creationId xmlns:a16="http://schemas.microsoft.com/office/drawing/2014/main" id="{F2E9E14E-7267-E17A-04BE-4D989219D60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19655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5" name="Oval 124">
                    <a:extLst>
                      <a:ext uri="{FF2B5EF4-FFF2-40B4-BE49-F238E27FC236}">
                        <a16:creationId xmlns:a16="http://schemas.microsoft.com/office/drawing/2014/main" id="{E91154E6-E3A2-F37A-6E11-C9CEBF1A5C1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3538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6" name="Oval 125">
                    <a:extLst>
                      <a:ext uri="{FF2B5EF4-FFF2-40B4-BE49-F238E27FC236}">
                        <a16:creationId xmlns:a16="http://schemas.microsoft.com/office/drawing/2014/main" id="{43BFCA52-075E-DC4B-1A7B-190FC341F2D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1270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7" name="Oval 126">
                    <a:extLst>
                      <a:ext uri="{FF2B5EF4-FFF2-40B4-BE49-F238E27FC236}">
                        <a16:creationId xmlns:a16="http://schemas.microsoft.com/office/drawing/2014/main" id="{611370C6-4863-DC22-D7E2-F5388BC01D2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19655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8" name="Oval 127">
                    <a:extLst>
                      <a:ext uri="{FF2B5EF4-FFF2-40B4-BE49-F238E27FC236}">
                        <a16:creationId xmlns:a16="http://schemas.microsoft.com/office/drawing/2014/main" id="{F53D67DB-26D9-4B1C-888A-493F08CA277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3538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280FE30-2F6B-D06A-76AD-076F6A79FA0A}"/>
                </a:ext>
              </a:extLst>
            </p:cNvPr>
            <p:cNvGrpSpPr/>
            <p:nvPr/>
          </p:nvGrpSpPr>
          <p:grpSpPr>
            <a:xfrm>
              <a:off x="546742" y="1650461"/>
              <a:ext cx="1556725" cy="2418724"/>
              <a:chOff x="2474258" y="1507061"/>
              <a:chExt cx="1556725" cy="2418724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4F7BC18F-E3CD-BD4D-01C3-3DE44C2255CF}"/>
                  </a:ext>
                </a:extLst>
              </p:cNvPr>
              <p:cNvGrpSpPr/>
              <p:nvPr/>
            </p:nvGrpSpPr>
            <p:grpSpPr>
              <a:xfrm>
                <a:off x="2474258" y="1509385"/>
                <a:ext cx="1160608" cy="2416400"/>
                <a:chOff x="2526511" y="1509385"/>
                <a:chExt cx="1160608" cy="2416400"/>
              </a:xfrm>
            </p:grpSpPr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6617E5D1-37D9-21C4-E0B5-149112938355}"/>
                    </a:ext>
                  </a:extLst>
                </p:cNvPr>
                <p:cNvSpPr/>
                <p:nvPr/>
              </p:nvSpPr>
              <p:spPr>
                <a:xfrm rot="5400000">
                  <a:off x="3327119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F96C4A4A-4357-F523-9E0C-2FF40A604C9C}"/>
                    </a:ext>
                  </a:extLst>
                </p:cNvPr>
                <p:cNvSpPr/>
                <p:nvPr/>
              </p:nvSpPr>
              <p:spPr>
                <a:xfrm rot="5400000">
                  <a:off x="2925504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A973C8CC-3EEC-B137-BF73-B4FEA9BA87F2}"/>
                    </a:ext>
                  </a:extLst>
                </p:cNvPr>
                <p:cNvSpPr/>
                <p:nvPr/>
              </p:nvSpPr>
              <p:spPr>
                <a:xfrm rot="5400000">
                  <a:off x="2529387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08557E8A-192A-A135-6E7F-8B870EE4A791}"/>
                    </a:ext>
                  </a:extLst>
                </p:cNvPr>
                <p:cNvSpPr/>
                <p:nvPr/>
              </p:nvSpPr>
              <p:spPr>
                <a:xfrm rot="5400000">
                  <a:off x="3326413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61F34E43-94A4-AD99-C7F0-F76E00C81B0C}"/>
                    </a:ext>
                  </a:extLst>
                </p:cNvPr>
                <p:cNvSpPr/>
                <p:nvPr/>
              </p:nvSpPr>
              <p:spPr>
                <a:xfrm rot="5400000">
                  <a:off x="2924798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5B6C1777-DDFD-8659-2160-7E9C8BBC2BF9}"/>
                    </a:ext>
                  </a:extLst>
                </p:cNvPr>
                <p:cNvSpPr/>
                <p:nvPr/>
              </p:nvSpPr>
              <p:spPr>
                <a:xfrm rot="5400000">
                  <a:off x="2528681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95" name="Group 94">
                  <a:extLst>
                    <a:ext uri="{FF2B5EF4-FFF2-40B4-BE49-F238E27FC236}">
                      <a16:creationId xmlns:a16="http://schemas.microsoft.com/office/drawing/2014/main" id="{752AB187-F14F-F143-28AB-B909585C4852}"/>
                    </a:ext>
                  </a:extLst>
                </p:cNvPr>
                <p:cNvGrpSpPr/>
                <p:nvPr/>
              </p:nvGrpSpPr>
              <p:grpSpPr>
                <a:xfrm>
                  <a:off x="2526511" y="2329347"/>
                  <a:ext cx="1159902" cy="1596438"/>
                  <a:chOff x="523538" y="1816947"/>
                  <a:chExt cx="1159902" cy="1596438"/>
                </a:xfrm>
              </p:grpSpPr>
              <p:sp>
                <p:nvSpPr>
                  <p:cNvPr id="96" name="Oval 95">
                    <a:extLst>
                      <a:ext uri="{FF2B5EF4-FFF2-40B4-BE49-F238E27FC236}">
                        <a16:creationId xmlns:a16="http://schemas.microsoft.com/office/drawing/2014/main" id="{E98CA7DF-10F1-603A-F157-38BBA6FC2E1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3440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7" name="Oval 96">
                    <a:extLst>
                      <a:ext uri="{FF2B5EF4-FFF2-40B4-BE49-F238E27FC236}">
                        <a16:creationId xmlns:a16="http://schemas.microsoft.com/office/drawing/2014/main" id="{C42FFB78-5055-B33C-FA65-2303EB67AFA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21825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8" name="Oval 97">
                    <a:extLst>
                      <a:ext uri="{FF2B5EF4-FFF2-40B4-BE49-F238E27FC236}">
                        <a16:creationId xmlns:a16="http://schemas.microsoft.com/office/drawing/2014/main" id="{7FBDCD18-C8DA-48F0-C8AA-610C128430F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5708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9" name="Oval 98">
                    <a:extLst>
                      <a:ext uri="{FF2B5EF4-FFF2-40B4-BE49-F238E27FC236}">
                        <a16:creationId xmlns:a16="http://schemas.microsoft.com/office/drawing/2014/main" id="{414E4067-5CF7-D54C-B8F3-B08A660A80D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2734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0" name="Oval 99">
                    <a:extLst>
                      <a:ext uri="{FF2B5EF4-FFF2-40B4-BE49-F238E27FC236}">
                        <a16:creationId xmlns:a16="http://schemas.microsoft.com/office/drawing/2014/main" id="{5002EC4E-E2F0-9802-8DA2-5CFC86CD16F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21119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1" name="Oval 100">
                    <a:extLst>
                      <a:ext uri="{FF2B5EF4-FFF2-40B4-BE49-F238E27FC236}">
                        <a16:creationId xmlns:a16="http://schemas.microsoft.com/office/drawing/2014/main" id="{A96E1DFF-2CB3-1647-368B-6FE3B9C9D0B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5002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2" name="Oval 101">
                    <a:extLst>
                      <a:ext uri="{FF2B5EF4-FFF2-40B4-BE49-F238E27FC236}">
                        <a16:creationId xmlns:a16="http://schemas.microsoft.com/office/drawing/2014/main" id="{3EC58819-9E59-5947-2536-1A06E7BD7E5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1270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3" name="Oval 102">
                    <a:extLst>
                      <a:ext uri="{FF2B5EF4-FFF2-40B4-BE49-F238E27FC236}">
                        <a16:creationId xmlns:a16="http://schemas.microsoft.com/office/drawing/2014/main" id="{2E494208-2B25-97D0-7055-A7C01B15FC7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19655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4" name="Oval 103">
                    <a:extLst>
                      <a:ext uri="{FF2B5EF4-FFF2-40B4-BE49-F238E27FC236}">
                        <a16:creationId xmlns:a16="http://schemas.microsoft.com/office/drawing/2014/main" id="{E015A084-03B5-AADA-C0F5-E1B0D44FD12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3538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5" name="Oval 104">
                    <a:extLst>
                      <a:ext uri="{FF2B5EF4-FFF2-40B4-BE49-F238E27FC236}">
                        <a16:creationId xmlns:a16="http://schemas.microsoft.com/office/drawing/2014/main" id="{ADA36BBD-746D-4521-CF14-F6E1D38B49A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1270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6" name="Oval 105">
                    <a:extLst>
                      <a:ext uri="{FF2B5EF4-FFF2-40B4-BE49-F238E27FC236}">
                        <a16:creationId xmlns:a16="http://schemas.microsoft.com/office/drawing/2014/main" id="{205B0170-0C2E-0990-1765-C4C46B07615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19655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7" name="Oval 106">
                    <a:extLst>
                      <a:ext uri="{FF2B5EF4-FFF2-40B4-BE49-F238E27FC236}">
                        <a16:creationId xmlns:a16="http://schemas.microsoft.com/office/drawing/2014/main" id="{75AEC267-E4AF-7FC9-D831-C50D4F87768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3538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7D1E75C4-6C27-D61F-AA5E-D040AB4BD890}"/>
                  </a:ext>
                </a:extLst>
              </p:cNvPr>
              <p:cNvGrpSpPr/>
              <p:nvPr/>
            </p:nvGrpSpPr>
            <p:grpSpPr>
              <a:xfrm>
                <a:off x="2870375" y="1507061"/>
                <a:ext cx="1160608" cy="2416400"/>
                <a:chOff x="2526511" y="1509385"/>
                <a:chExt cx="1160608" cy="2416400"/>
              </a:xfrm>
            </p:grpSpPr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6ECA081E-496E-F928-7279-05F398E77552}"/>
                    </a:ext>
                  </a:extLst>
                </p:cNvPr>
                <p:cNvSpPr/>
                <p:nvPr/>
              </p:nvSpPr>
              <p:spPr>
                <a:xfrm rot="5400000">
                  <a:off x="3327119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D94DB1CE-71F1-CFA8-6211-EA81EDD80514}"/>
                    </a:ext>
                  </a:extLst>
                </p:cNvPr>
                <p:cNvSpPr/>
                <p:nvPr/>
              </p:nvSpPr>
              <p:spPr>
                <a:xfrm rot="5400000">
                  <a:off x="2925504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95840F76-AD87-2439-E06B-DEC6B4807640}"/>
                    </a:ext>
                  </a:extLst>
                </p:cNvPr>
                <p:cNvSpPr/>
                <p:nvPr/>
              </p:nvSpPr>
              <p:spPr>
                <a:xfrm rot="5400000">
                  <a:off x="2529387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2A4B756C-3160-8B67-581E-E253E8FE73D8}"/>
                    </a:ext>
                  </a:extLst>
                </p:cNvPr>
                <p:cNvSpPr/>
                <p:nvPr/>
              </p:nvSpPr>
              <p:spPr>
                <a:xfrm rot="5400000">
                  <a:off x="3326413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BE7C82C4-0B3A-E8A2-08BB-889E29FB35B9}"/>
                    </a:ext>
                  </a:extLst>
                </p:cNvPr>
                <p:cNvSpPr/>
                <p:nvPr/>
              </p:nvSpPr>
              <p:spPr>
                <a:xfrm rot="5400000">
                  <a:off x="2924798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BE94FC14-A8C4-C20D-33F2-D16037A0CE20}"/>
                    </a:ext>
                  </a:extLst>
                </p:cNvPr>
                <p:cNvSpPr/>
                <p:nvPr/>
              </p:nvSpPr>
              <p:spPr>
                <a:xfrm rot="5400000">
                  <a:off x="2528681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51CE4694-C5CD-17DA-3E6E-FC6C30947372}"/>
                    </a:ext>
                  </a:extLst>
                </p:cNvPr>
                <p:cNvGrpSpPr/>
                <p:nvPr/>
              </p:nvGrpSpPr>
              <p:grpSpPr>
                <a:xfrm>
                  <a:off x="2526511" y="2329347"/>
                  <a:ext cx="1159902" cy="1596438"/>
                  <a:chOff x="523538" y="1816947"/>
                  <a:chExt cx="1159902" cy="1596438"/>
                </a:xfrm>
              </p:grpSpPr>
              <p:sp>
                <p:nvSpPr>
                  <p:cNvPr id="60" name="Oval 59">
                    <a:extLst>
                      <a:ext uri="{FF2B5EF4-FFF2-40B4-BE49-F238E27FC236}">
                        <a16:creationId xmlns:a16="http://schemas.microsoft.com/office/drawing/2014/main" id="{5DA9B6D3-C5D9-45D9-035E-23AC9F69071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3440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1" name="Oval 60">
                    <a:extLst>
                      <a:ext uri="{FF2B5EF4-FFF2-40B4-BE49-F238E27FC236}">
                        <a16:creationId xmlns:a16="http://schemas.microsoft.com/office/drawing/2014/main" id="{DF62AB0E-EA30-592D-29B1-85BD4AB41C6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21825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9" name="Oval 78">
                    <a:extLst>
                      <a:ext uri="{FF2B5EF4-FFF2-40B4-BE49-F238E27FC236}">
                        <a16:creationId xmlns:a16="http://schemas.microsoft.com/office/drawing/2014/main" id="{02FC46B9-34CD-4D3E-CC89-7445E164D41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5708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0" name="Oval 79">
                    <a:extLst>
                      <a:ext uri="{FF2B5EF4-FFF2-40B4-BE49-F238E27FC236}">
                        <a16:creationId xmlns:a16="http://schemas.microsoft.com/office/drawing/2014/main" id="{82E2A7C1-F060-E1CB-5486-052DE30A6AC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2734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1" name="Oval 80">
                    <a:extLst>
                      <a:ext uri="{FF2B5EF4-FFF2-40B4-BE49-F238E27FC236}">
                        <a16:creationId xmlns:a16="http://schemas.microsoft.com/office/drawing/2014/main" id="{D1DD0787-A621-3EBB-E36B-972F666E807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21119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2" name="Oval 81">
                    <a:extLst>
                      <a:ext uri="{FF2B5EF4-FFF2-40B4-BE49-F238E27FC236}">
                        <a16:creationId xmlns:a16="http://schemas.microsoft.com/office/drawing/2014/main" id="{F57B4E17-83AC-6948-7612-AEDD0B0EBDB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5002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3" name="Oval 82">
                    <a:extLst>
                      <a:ext uri="{FF2B5EF4-FFF2-40B4-BE49-F238E27FC236}">
                        <a16:creationId xmlns:a16="http://schemas.microsoft.com/office/drawing/2014/main" id="{5A5B6F04-DA56-1482-F049-566D26D6082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1270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4" name="Oval 83">
                    <a:extLst>
                      <a:ext uri="{FF2B5EF4-FFF2-40B4-BE49-F238E27FC236}">
                        <a16:creationId xmlns:a16="http://schemas.microsoft.com/office/drawing/2014/main" id="{5B2C0525-F78B-CB18-8628-45F2484F582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19655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5" name="Oval 84">
                    <a:extLst>
                      <a:ext uri="{FF2B5EF4-FFF2-40B4-BE49-F238E27FC236}">
                        <a16:creationId xmlns:a16="http://schemas.microsoft.com/office/drawing/2014/main" id="{826468D2-223B-E4C1-D1F5-8387CD8AA4E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3538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6" name="Oval 85">
                    <a:extLst>
                      <a:ext uri="{FF2B5EF4-FFF2-40B4-BE49-F238E27FC236}">
                        <a16:creationId xmlns:a16="http://schemas.microsoft.com/office/drawing/2014/main" id="{A3F438F3-9116-1B00-B0BD-512A94F50A9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1270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7" name="Oval 86">
                    <a:extLst>
                      <a:ext uri="{FF2B5EF4-FFF2-40B4-BE49-F238E27FC236}">
                        <a16:creationId xmlns:a16="http://schemas.microsoft.com/office/drawing/2014/main" id="{D47E70F4-D1C8-4E58-2F5A-2925F57B9DB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19655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8" name="Oval 87">
                    <a:extLst>
                      <a:ext uri="{FF2B5EF4-FFF2-40B4-BE49-F238E27FC236}">
                        <a16:creationId xmlns:a16="http://schemas.microsoft.com/office/drawing/2014/main" id="{9DA5F974-A807-1628-1889-6AC77910551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3538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4848158D-ABDE-182F-4625-DC09A524B275}"/>
              </a:ext>
            </a:extLst>
          </p:cNvPr>
          <p:cNvGrpSpPr/>
          <p:nvPr/>
        </p:nvGrpSpPr>
        <p:grpSpPr>
          <a:xfrm>
            <a:off x="4902054" y="1677494"/>
            <a:ext cx="3153382" cy="2421048"/>
            <a:chOff x="546742" y="1650461"/>
            <a:chExt cx="3153382" cy="2421048"/>
          </a:xfrm>
        </p:grpSpPr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BF5FCAB5-C008-AB1F-25DE-46ABF8794F8B}"/>
                </a:ext>
              </a:extLst>
            </p:cNvPr>
            <p:cNvGrpSpPr/>
            <p:nvPr/>
          </p:nvGrpSpPr>
          <p:grpSpPr>
            <a:xfrm>
              <a:off x="2143399" y="1652785"/>
              <a:ext cx="1556725" cy="2418724"/>
              <a:chOff x="2474258" y="1507061"/>
              <a:chExt cx="1556725" cy="2418724"/>
            </a:xfrm>
          </p:grpSpPr>
          <p:grpSp>
            <p:nvGrpSpPr>
              <p:cNvPr id="220" name="Group 219">
                <a:extLst>
                  <a:ext uri="{FF2B5EF4-FFF2-40B4-BE49-F238E27FC236}">
                    <a16:creationId xmlns:a16="http://schemas.microsoft.com/office/drawing/2014/main" id="{16044A3B-0E93-F1D3-DD28-EBE039F7B5F9}"/>
                  </a:ext>
                </a:extLst>
              </p:cNvPr>
              <p:cNvGrpSpPr/>
              <p:nvPr/>
            </p:nvGrpSpPr>
            <p:grpSpPr>
              <a:xfrm>
                <a:off x="2474258" y="1509385"/>
                <a:ext cx="1160608" cy="2416400"/>
                <a:chOff x="2526511" y="1509385"/>
                <a:chExt cx="1160608" cy="2416400"/>
              </a:xfrm>
            </p:grpSpPr>
            <p:sp>
              <p:nvSpPr>
                <p:cNvPr id="241" name="Oval 240">
                  <a:extLst>
                    <a:ext uri="{FF2B5EF4-FFF2-40B4-BE49-F238E27FC236}">
                      <a16:creationId xmlns:a16="http://schemas.microsoft.com/office/drawing/2014/main" id="{A96A3FB3-6FC8-481D-ABAA-C0C0E9511B3C}"/>
                    </a:ext>
                  </a:extLst>
                </p:cNvPr>
                <p:cNvSpPr/>
                <p:nvPr/>
              </p:nvSpPr>
              <p:spPr>
                <a:xfrm rot="5400000">
                  <a:off x="3327119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2" name="Oval 241">
                  <a:extLst>
                    <a:ext uri="{FF2B5EF4-FFF2-40B4-BE49-F238E27FC236}">
                      <a16:creationId xmlns:a16="http://schemas.microsoft.com/office/drawing/2014/main" id="{C9B7C22E-7E50-1570-7B9C-DAC419BB95E1}"/>
                    </a:ext>
                  </a:extLst>
                </p:cNvPr>
                <p:cNvSpPr/>
                <p:nvPr/>
              </p:nvSpPr>
              <p:spPr>
                <a:xfrm rot="5400000">
                  <a:off x="2925504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3" name="Oval 242">
                  <a:extLst>
                    <a:ext uri="{FF2B5EF4-FFF2-40B4-BE49-F238E27FC236}">
                      <a16:creationId xmlns:a16="http://schemas.microsoft.com/office/drawing/2014/main" id="{646D5B98-CB80-8A65-7F2C-B11A56BC84F1}"/>
                    </a:ext>
                  </a:extLst>
                </p:cNvPr>
                <p:cNvSpPr/>
                <p:nvPr/>
              </p:nvSpPr>
              <p:spPr>
                <a:xfrm rot="5400000">
                  <a:off x="2529387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4" name="Oval 243">
                  <a:extLst>
                    <a:ext uri="{FF2B5EF4-FFF2-40B4-BE49-F238E27FC236}">
                      <a16:creationId xmlns:a16="http://schemas.microsoft.com/office/drawing/2014/main" id="{8D727EEE-E938-3476-37E5-473D381749EA}"/>
                    </a:ext>
                  </a:extLst>
                </p:cNvPr>
                <p:cNvSpPr/>
                <p:nvPr/>
              </p:nvSpPr>
              <p:spPr>
                <a:xfrm rot="5400000">
                  <a:off x="3326413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5" name="Oval 244">
                  <a:extLst>
                    <a:ext uri="{FF2B5EF4-FFF2-40B4-BE49-F238E27FC236}">
                      <a16:creationId xmlns:a16="http://schemas.microsoft.com/office/drawing/2014/main" id="{6CC33BC4-DE5A-9202-41DA-001A66C3C4D3}"/>
                    </a:ext>
                  </a:extLst>
                </p:cNvPr>
                <p:cNvSpPr/>
                <p:nvPr/>
              </p:nvSpPr>
              <p:spPr>
                <a:xfrm rot="5400000">
                  <a:off x="2924798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6" name="Oval 245">
                  <a:extLst>
                    <a:ext uri="{FF2B5EF4-FFF2-40B4-BE49-F238E27FC236}">
                      <a16:creationId xmlns:a16="http://schemas.microsoft.com/office/drawing/2014/main" id="{A15AC48A-B91A-CAEB-6E67-9961E07D731F}"/>
                    </a:ext>
                  </a:extLst>
                </p:cNvPr>
                <p:cNvSpPr/>
                <p:nvPr/>
              </p:nvSpPr>
              <p:spPr>
                <a:xfrm rot="5400000">
                  <a:off x="2528681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47" name="Group 246">
                  <a:extLst>
                    <a:ext uri="{FF2B5EF4-FFF2-40B4-BE49-F238E27FC236}">
                      <a16:creationId xmlns:a16="http://schemas.microsoft.com/office/drawing/2014/main" id="{BEBE19E5-5D75-0481-AEC3-D62D16EE8050}"/>
                    </a:ext>
                  </a:extLst>
                </p:cNvPr>
                <p:cNvGrpSpPr/>
                <p:nvPr/>
              </p:nvGrpSpPr>
              <p:grpSpPr>
                <a:xfrm>
                  <a:off x="2526511" y="2329347"/>
                  <a:ext cx="1159902" cy="1596438"/>
                  <a:chOff x="523538" y="1816947"/>
                  <a:chExt cx="1159902" cy="1596438"/>
                </a:xfrm>
              </p:grpSpPr>
              <p:sp>
                <p:nvSpPr>
                  <p:cNvPr id="248" name="Oval 247">
                    <a:extLst>
                      <a:ext uri="{FF2B5EF4-FFF2-40B4-BE49-F238E27FC236}">
                        <a16:creationId xmlns:a16="http://schemas.microsoft.com/office/drawing/2014/main" id="{EEDA19E8-0FF5-396A-7D8C-EC1E9BEC1E1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3440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49" name="Oval 248">
                    <a:extLst>
                      <a:ext uri="{FF2B5EF4-FFF2-40B4-BE49-F238E27FC236}">
                        <a16:creationId xmlns:a16="http://schemas.microsoft.com/office/drawing/2014/main" id="{420371D6-B4A0-B425-5BAC-3978892EA58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21825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50" name="Oval 249">
                    <a:extLst>
                      <a:ext uri="{FF2B5EF4-FFF2-40B4-BE49-F238E27FC236}">
                        <a16:creationId xmlns:a16="http://schemas.microsoft.com/office/drawing/2014/main" id="{370938D6-842C-3FD3-4830-BF04E1C28EB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5708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51" name="Oval 250">
                    <a:extLst>
                      <a:ext uri="{FF2B5EF4-FFF2-40B4-BE49-F238E27FC236}">
                        <a16:creationId xmlns:a16="http://schemas.microsoft.com/office/drawing/2014/main" id="{5CD4BD81-5D69-7104-BA8E-3DD94A0E055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2734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52" name="Oval 251">
                    <a:extLst>
                      <a:ext uri="{FF2B5EF4-FFF2-40B4-BE49-F238E27FC236}">
                        <a16:creationId xmlns:a16="http://schemas.microsoft.com/office/drawing/2014/main" id="{916447B6-7503-8E40-BB23-9F87FCF2EA6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21119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53" name="Oval 252">
                    <a:extLst>
                      <a:ext uri="{FF2B5EF4-FFF2-40B4-BE49-F238E27FC236}">
                        <a16:creationId xmlns:a16="http://schemas.microsoft.com/office/drawing/2014/main" id="{336F57DC-E51C-71A8-6032-6E41A26659F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5002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54" name="Oval 253">
                    <a:extLst>
                      <a:ext uri="{FF2B5EF4-FFF2-40B4-BE49-F238E27FC236}">
                        <a16:creationId xmlns:a16="http://schemas.microsoft.com/office/drawing/2014/main" id="{98245E16-204E-EF1B-38BA-F3BCFA4FD19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1270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55" name="Oval 254">
                    <a:extLst>
                      <a:ext uri="{FF2B5EF4-FFF2-40B4-BE49-F238E27FC236}">
                        <a16:creationId xmlns:a16="http://schemas.microsoft.com/office/drawing/2014/main" id="{D7539892-A187-5F2C-D860-84BF608CFB8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19655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56" name="Oval 255">
                    <a:extLst>
                      <a:ext uri="{FF2B5EF4-FFF2-40B4-BE49-F238E27FC236}">
                        <a16:creationId xmlns:a16="http://schemas.microsoft.com/office/drawing/2014/main" id="{CB0D6F24-AAD2-EE84-EAFA-6FBE0BB4D90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3538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57" name="Oval 256">
                    <a:extLst>
                      <a:ext uri="{FF2B5EF4-FFF2-40B4-BE49-F238E27FC236}">
                        <a16:creationId xmlns:a16="http://schemas.microsoft.com/office/drawing/2014/main" id="{77A41C34-C1AA-1042-E7DF-DAEBAE8F5C1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1270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58" name="Oval 257">
                    <a:extLst>
                      <a:ext uri="{FF2B5EF4-FFF2-40B4-BE49-F238E27FC236}">
                        <a16:creationId xmlns:a16="http://schemas.microsoft.com/office/drawing/2014/main" id="{54708F79-5907-8AE1-3260-9E44C86D50D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19655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59" name="Oval 258">
                    <a:extLst>
                      <a:ext uri="{FF2B5EF4-FFF2-40B4-BE49-F238E27FC236}">
                        <a16:creationId xmlns:a16="http://schemas.microsoft.com/office/drawing/2014/main" id="{B9768B70-FAF2-99AD-E018-C9BBDED98FA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3538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221" name="Group 220">
                <a:extLst>
                  <a:ext uri="{FF2B5EF4-FFF2-40B4-BE49-F238E27FC236}">
                    <a16:creationId xmlns:a16="http://schemas.microsoft.com/office/drawing/2014/main" id="{4B9AA999-25B3-2C61-34EC-F69DE30F5C91}"/>
                  </a:ext>
                </a:extLst>
              </p:cNvPr>
              <p:cNvGrpSpPr/>
              <p:nvPr/>
            </p:nvGrpSpPr>
            <p:grpSpPr>
              <a:xfrm>
                <a:off x="2870375" y="1507061"/>
                <a:ext cx="1160608" cy="2416400"/>
                <a:chOff x="2526511" y="1509385"/>
                <a:chExt cx="1160608" cy="2416400"/>
              </a:xfrm>
            </p:grpSpPr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CFDB71AA-0DC9-074C-B977-8D5450FABA0B}"/>
                    </a:ext>
                  </a:extLst>
                </p:cNvPr>
                <p:cNvSpPr/>
                <p:nvPr/>
              </p:nvSpPr>
              <p:spPr>
                <a:xfrm rot="5400000">
                  <a:off x="3327119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3" name="Oval 222">
                  <a:extLst>
                    <a:ext uri="{FF2B5EF4-FFF2-40B4-BE49-F238E27FC236}">
                      <a16:creationId xmlns:a16="http://schemas.microsoft.com/office/drawing/2014/main" id="{BBDA3FB9-EACE-A685-63EF-001F72534C71}"/>
                    </a:ext>
                  </a:extLst>
                </p:cNvPr>
                <p:cNvSpPr/>
                <p:nvPr/>
              </p:nvSpPr>
              <p:spPr>
                <a:xfrm rot="5400000">
                  <a:off x="2925504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4" name="Oval 223">
                  <a:extLst>
                    <a:ext uri="{FF2B5EF4-FFF2-40B4-BE49-F238E27FC236}">
                      <a16:creationId xmlns:a16="http://schemas.microsoft.com/office/drawing/2014/main" id="{414A3488-44C6-674E-6879-1717E0488A76}"/>
                    </a:ext>
                  </a:extLst>
                </p:cNvPr>
                <p:cNvSpPr/>
                <p:nvPr/>
              </p:nvSpPr>
              <p:spPr>
                <a:xfrm rot="5400000">
                  <a:off x="2529387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5" name="Oval 224">
                  <a:extLst>
                    <a:ext uri="{FF2B5EF4-FFF2-40B4-BE49-F238E27FC236}">
                      <a16:creationId xmlns:a16="http://schemas.microsoft.com/office/drawing/2014/main" id="{E6B8D047-D892-2799-2D78-E19C1E7420D5}"/>
                    </a:ext>
                  </a:extLst>
                </p:cNvPr>
                <p:cNvSpPr/>
                <p:nvPr/>
              </p:nvSpPr>
              <p:spPr>
                <a:xfrm rot="5400000">
                  <a:off x="3326413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6" name="Oval 225">
                  <a:extLst>
                    <a:ext uri="{FF2B5EF4-FFF2-40B4-BE49-F238E27FC236}">
                      <a16:creationId xmlns:a16="http://schemas.microsoft.com/office/drawing/2014/main" id="{A34A903F-45E6-1917-2E86-D3534FCD958C}"/>
                    </a:ext>
                  </a:extLst>
                </p:cNvPr>
                <p:cNvSpPr/>
                <p:nvPr/>
              </p:nvSpPr>
              <p:spPr>
                <a:xfrm rot="5400000">
                  <a:off x="2924798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7" name="Oval 226">
                  <a:extLst>
                    <a:ext uri="{FF2B5EF4-FFF2-40B4-BE49-F238E27FC236}">
                      <a16:creationId xmlns:a16="http://schemas.microsoft.com/office/drawing/2014/main" id="{5FF182C2-0E07-5FDB-C3A4-5E80AE5147A5}"/>
                    </a:ext>
                  </a:extLst>
                </p:cNvPr>
                <p:cNvSpPr/>
                <p:nvPr/>
              </p:nvSpPr>
              <p:spPr>
                <a:xfrm rot="5400000">
                  <a:off x="2528681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28" name="Group 227">
                  <a:extLst>
                    <a:ext uri="{FF2B5EF4-FFF2-40B4-BE49-F238E27FC236}">
                      <a16:creationId xmlns:a16="http://schemas.microsoft.com/office/drawing/2014/main" id="{C0215182-86F6-B70D-DF98-CCB3AB4BB593}"/>
                    </a:ext>
                  </a:extLst>
                </p:cNvPr>
                <p:cNvGrpSpPr/>
                <p:nvPr/>
              </p:nvGrpSpPr>
              <p:grpSpPr>
                <a:xfrm>
                  <a:off x="2526511" y="2329347"/>
                  <a:ext cx="1159902" cy="1596438"/>
                  <a:chOff x="523538" y="1816947"/>
                  <a:chExt cx="1159902" cy="1596438"/>
                </a:xfrm>
              </p:grpSpPr>
              <p:sp>
                <p:nvSpPr>
                  <p:cNvPr id="229" name="Oval 228">
                    <a:extLst>
                      <a:ext uri="{FF2B5EF4-FFF2-40B4-BE49-F238E27FC236}">
                        <a16:creationId xmlns:a16="http://schemas.microsoft.com/office/drawing/2014/main" id="{A3534DB1-09FE-E762-4E61-A90757923F0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3440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30" name="Oval 229">
                    <a:extLst>
                      <a:ext uri="{FF2B5EF4-FFF2-40B4-BE49-F238E27FC236}">
                        <a16:creationId xmlns:a16="http://schemas.microsoft.com/office/drawing/2014/main" id="{94378C10-FE1C-F63B-5346-E23C5E0030E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21825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31" name="Oval 230">
                    <a:extLst>
                      <a:ext uri="{FF2B5EF4-FFF2-40B4-BE49-F238E27FC236}">
                        <a16:creationId xmlns:a16="http://schemas.microsoft.com/office/drawing/2014/main" id="{FF14270B-9B8E-C2F7-B5EF-DC21BD76411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5708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32" name="Oval 231">
                    <a:extLst>
                      <a:ext uri="{FF2B5EF4-FFF2-40B4-BE49-F238E27FC236}">
                        <a16:creationId xmlns:a16="http://schemas.microsoft.com/office/drawing/2014/main" id="{ED610D33-B428-A84D-C3E2-80E82F554CC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2734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33" name="Oval 232">
                    <a:extLst>
                      <a:ext uri="{FF2B5EF4-FFF2-40B4-BE49-F238E27FC236}">
                        <a16:creationId xmlns:a16="http://schemas.microsoft.com/office/drawing/2014/main" id="{5A75B422-FB1C-8AA9-553D-17C11289567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21119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34" name="Oval 233">
                    <a:extLst>
                      <a:ext uri="{FF2B5EF4-FFF2-40B4-BE49-F238E27FC236}">
                        <a16:creationId xmlns:a16="http://schemas.microsoft.com/office/drawing/2014/main" id="{832F5CD8-5F46-DF58-30D3-C9FB7A9EF87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5002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35" name="Oval 234">
                    <a:extLst>
                      <a:ext uri="{FF2B5EF4-FFF2-40B4-BE49-F238E27FC236}">
                        <a16:creationId xmlns:a16="http://schemas.microsoft.com/office/drawing/2014/main" id="{CF13821B-D022-232A-3312-11685C0416A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1270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36" name="Oval 235">
                    <a:extLst>
                      <a:ext uri="{FF2B5EF4-FFF2-40B4-BE49-F238E27FC236}">
                        <a16:creationId xmlns:a16="http://schemas.microsoft.com/office/drawing/2014/main" id="{46D71093-41C2-FA5E-A835-EA38FC1D0BD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19655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37" name="Oval 236">
                    <a:extLst>
                      <a:ext uri="{FF2B5EF4-FFF2-40B4-BE49-F238E27FC236}">
                        <a16:creationId xmlns:a16="http://schemas.microsoft.com/office/drawing/2014/main" id="{B8973AA9-EEB9-29E6-E84C-E12CFA9BAC1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3538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38" name="Oval 237">
                    <a:extLst>
                      <a:ext uri="{FF2B5EF4-FFF2-40B4-BE49-F238E27FC236}">
                        <a16:creationId xmlns:a16="http://schemas.microsoft.com/office/drawing/2014/main" id="{3CF93892-5DD4-67B3-6402-5718FCE1A57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1270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39" name="Oval 238">
                    <a:extLst>
                      <a:ext uri="{FF2B5EF4-FFF2-40B4-BE49-F238E27FC236}">
                        <a16:creationId xmlns:a16="http://schemas.microsoft.com/office/drawing/2014/main" id="{E6A6C695-8F0A-067B-62E6-0EB11490D34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19655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40" name="Oval 239">
                    <a:extLst>
                      <a:ext uri="{FF2B5EF4-FFF2-40B4-BE49-F238E27FC236}">
                        <a16:creationId xmlns:a16="http://schemas.microsoft.com/office/drawing/2014/main" id="{263E7B4F-0962-BF81-659F-3C8C916C029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3538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80A00B62-2B6F-A197-5569-FB889B81AD18}"/>
                </a:ext>
              </a:extLst>
            </p:cNvPr>
            <p:cNvGrpSpPr/>
            <p:nvPr/>
          </p:nvGrpSpPr>
          <p:grpSpPr>
            <a:xfrm>
              <a:off x="546742" y="1650461"/>
              <a:ext cx="1556725" cy="2418724"/>
              <a:chOff x="2474258" y="1507061"/>
              <a:chExt cx="1556725" cy="2418724"/>
            </a:xfrm>
          </p:grpSpPr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FBDFDDA6-15C9-84C1-2C17-412E9EF8D3FB}"/>
                  </a:ext>
                </a:extLst>
              </p:cNvPr>
              <p:cNvGrpSpPr/>
              <p:nvPr/>
            </p:nvGrpSpPr>
            <p:grpSpPr>
              <a:xfrm>
                <a:off x="2474258" y="1509385"/>
                <a:ext cx="1160608" cy="2416400"/>
                <a:chOff x="2526511" y="1509385"/>
                <a:chExt cx="1160608" cy="2416400"/>
              </a:xfrm>
            </p:grpSpPr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C7B7E373-B89C-4C5E-A31A-8597D5FDC957}"/>
                    </a:ext>
                  </a:extLst>
                </p:cNvPr>
                <p:cNvSpPr/>
                <p:nvPr/>
              </p:nvSpPr>
              <p:spPr>
                <a:xfrm rot="5400000">
                  <a:off x="3327119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BAAA2E69-067A-6F51-636C-42AC86115DF1}"/>
                    </a:ext>
                  </a:extLst>
                </p:cNvPr>
                <p:cNvSpPr/>
                <p:nvPr/>
              </p:nvSpPr>
              <p:spPr>
                <a:xfrm rot="5400000">
                  <a:off x="2925504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3" name="Oval 202">
                  <a:extLst>
                    <a:ext uri="{FF2B5EF4-FFF2-40B4-BE49-F238E27FC236}">
                      <a16:creationId xmlns:a16="http://schemas.microsoft.com/office/drawing/2014/main" id="{7C48D5B5-EC40-72CB-397E-993026230593}"/>
                    </a:ext>
                  </a:extLst>
                </p:cNvPr>
                <p:cNvSpPr/>
                <p:nvPr/>
              </p:nvSpPr>
              <p:spPr>
                <a:xfrm rot="5400000">
                  <a:off x="2529387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4" name="Oval 203">
                  <a:extLst>
                    <a:ext uri="{FF2B5EF4-FFF2-40B4-BE49-F238E27FC236}">
                      <a16:creationId xmlns:a16="http://schemas.microsoft.com/office/drawing/2014/main" id="{ED1579FF-487A-FFC7-02F9-8D252CE7D5B9}"/>
                    </a:ext>
                  </a:extLst>
                </p:cNvPr>
                <p:cNvSpPr/>
                <p:nvPr/>
              </p:nvSpPr>
              <p:spPr>
                <a:xfrm rot="5400000">
                  <a:off x="3326413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D80E8642-17BF-CE57-C7A5-F269F2ECA55D}"/>
                    </a:ext>
                  </a:extLst>
                </p:cNvPr>
                <p:cNvSpPr/>
                <p:nvPr/>
              </p:nvSpPr>
              <p:spPr>
                <a:xfrm rot="5400000">
                  <a:off x="2924798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BFC6010D-4450-3AB2-C0BC-CEA5799F36A0}"/>
                    </a:ext>
                  </a:extLst>
                </p:cNvPr>
                <p:cNvSpPr/>
                <p:nvPr/>
              </p:nvSpPr>
              <p:spPr>
                <a:xfrm rot="5400000">
                  <a:off x="2528681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07" name="Group 206">
                  <a:extLst>
                    <a:ext uri="{FF2B5EF4-FFF2-40B4-BE49-F238E27FC236}">
                      <a16:creationId xmlns:a16="http://schemas.microsoft.com/office/drawing/2014/main" id="{D8040F05-4115-EEAA-F191-74FCE3708150}"/>
                    </a:ext>
                  </a:extLst>
                </p:cNvPr>
                <p:cNvGrpSpPr/>
                <p:nvPr/>
              </p:nvGrpSpPr>
              <p:grpSpPr>
                <a:xfrm>
                  <a:off x="2526511" y="2329347"/>
                  <a:ext cx="1159902" cy="1596438"/>
                  <a:chOff x="523538" y="1816947"/>
                  <a:chExt cx="1159902" cy="1596438"/>
                </a:xfrm>
              </p:grpSpPr>
              <p:sp>
                <p:nvSpPr>
                  <p:cNvPr id="208" name="Oval 207">
                    <a:extLst>
                      <a:ext uri="{FF2B5EF4-FFF2-40B4-BE49-F238E27FC236}">
                        <a16:creationId xmlns:a16="http://schemas.microsoft.com/office/drawing/2014/main" id="{D06952AD-548E-2435-3FB5-E2A7DDB3E2C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3440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09" name="Oval 208">
                    <a:extLst>
                      <a:ext uri="{FF2B5EF4-FFF2-40B4-BE49-F238E27FC236}">
                        <a16:creationId xmlns:a16="http://schemas.microsoft.com/office/drawing/2014/main" id="{2C20BC28-220D-7B04-0F6A-FAFF3935E2A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21825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10" name="Oval 209">
                    <a:extLst>
                      <a:ext uri="{FF2B5EF4-FFF2-40B4-BE49-F238E27FC236}">
                        <a16:creationId xmlns:a16="http://schemas.microsoft.com/office/drawing/2014/main" id="{ED1C0702-7330-6EEA-17A1-374C52DFE9D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5708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11" name="Oval 210">
                    <a:extLst>
                      <a:ext uri="{FF2B5EF4-FFF2-40B4-BE49-F238E27FC236}">
                        <a16:creationId xmlns:a16="http://schemas.microsoft.com/office/drawing/2014/main" id="{B369F096-0559-9FAC-04BC-9894D370DC3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2734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12" name="Oval 211">
                    <a:extLst>
                      <a:ext uri="{FF2B5EF4-FFF2-40B4-BE49-F238E27FC236}">
                        <a16:creationId xmlns:a16="http://schemas.microsoft.com/office/drawing/2014/main" id="{F3503C61-8C3F-6B04-4680-E8FE6D6B46B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21119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13" name="Oval 212">
                    <a:extLst>
                      <a:ext uri="{FF2B5EF4-FFF2-40B4-BE49-F238E27FC236}">
                        <a16:creationId xmlns:a16="http://schemas.microsoft.com/office/drawing/2014/main" id="{63449703-DEA3-3685-9228-37E519E0CD8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5002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14" name="Oval 213">
                    <a:extLst>
                      <a:ext uri="{FF2B5EF4-FFF2-40B4-BE49-F238E27FC236}">
                        <a16:creationId xmlns:a16="http://schemas.microsoft.com/office/drawing/2014/main" id="{E631C7C8-95F2-471F-F2A7-E731B7B0C92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1270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15" name="Oval 214">
                    <a:extLst>
                      <a:ext uri="{FF2B5EF4-FFF2-40B4-BE49-F238E27FC236}">
                        <a16:creationId xmlns:a16="http://schemas.microsoft.com/office/drawing/2014/main" id="{4A12C548-91CF-2194-9B3A-072FD18AA87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19655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16" name="Oval 215">
                    <a:extLst>
                      <a:ext uri="{FF2B5EF4-FFF2-40B4-BE49-F238E27FC236}">
                        <a16:creationId xmlns:a16="http://schemas.microsoft.com/office/drawing/2014/main" id="{CF7A4C4C-60EE-E54C-D294-303B48E6642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3538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17" name="Oval 216">
                    <a:extLst>
                      <a:ext uri="{FF2B5EF4-FFF2-40B4-BE49-F238E27FC236}">
                        <a16:creationId xmlns:a16="http://schemas.microsoft.com/office/drawing/2014/main" id="{A06153D5-B307-430A-A35F-48AB2BD3727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1270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18" name="Oval 217">
                    <a:extLst>
                      <a:ext uri="{FF2B5EF4-FFF2-40B4-BE49-F238E27FC236}">
                        <a16:creationId xmlns:a16="http://schemas.microsoft.com/office/drawing/2014/main" id="{38F1F471-57D6-DCD8-4535-C89C35261F7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19655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19" name="Oval 218">
                    <a:extLst>
                      <a:ext uri="{FF2B5EF4-FFF2-40B4-BE49-F238E27FC236}">
                        <a16:creationId xmlns:a16="http://schemas.microsoft.com/office/drawing/2014/main" id="{94036E97-535E-44B7-D950-74724FCAD63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3538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EA44F689-64A3-EEA6-0FDA-E5FE6B3297F7}"/>
                  </a:ext>
                </a:extLst>
              </p:cNvPr>
              <p:cNvGrpSpPr/>
              <p:nvPr/>
            </p:nvGrpSpPr>
            <p:grpSpPr>
              <a:xfrm>
                <a:off x="2870375" y="1507061"/>
                <a:ext cx="1160608" cy="2416400"/>
                <a:chOff x="2526511" y="1509385"/>
                <a:chExt cx="1160608" cy="2416400"/>
              </a:xfrm>
            </p:grpSpPr>
            <p:sp>
              <p:nvSpPr>
                <p:cNvPr id="182" name="Oval 181">
                  <a:extLst>
                    <a:ext uri="{FF2B5EF4-FFF2-40B4-BE49-F238E27FC236}">
                      <a16:creationId xmlns:a16="http://schemas.microsoft.com/office/drawing/2014/main" id="{80C499E2-DF9D-5256-7B20-D64E3307A96B}"/>
                    </a:ext>
                  </a:extLst>
                </p:cNvPr>
                <p:cNvSpPr/>
                <p:nvPr/>
              </p:nvSpPr>
              <p:spPr>
                <a:xfrm rot="5400000">
                  <a:off x="3327119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3" name="Oval 182">
                  <a:extLst>
                    <a:ext uri="{FF2B5EF4-FFF2-40B4-BE49-F238E27FC236}">
                      <a16:creationId xmlns:a16="http://schemas.microsoft.com/office/drawing/2014/main" id="{B60A977F-B399-D379-9339-7877622C894F}"/>
                    </a:ext>
                  </a:extLst>
                </p:cNvPr>
                <p:cNvSpPr/>
                <p:nvPr/>
              </p:nvSpPr>
              <p:spPr>
                <a:xfrm rot="5400000">
                  <a:off x="2925504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4" name="Oval 183">
                  <a:extLst>
                    <a:ext uri="{FF2B5EF4-FFF2-40B4-BE49-F238E27FC236}">
                      <a16:creationId xmlns:a16="http://schemas.microsoft.com/office/drawing/2014/main" id="{C0529257-9045-725F-A164-9A2A96ED6C01}"/>
                    </a:ext>
                  </a:extLst>
                </p:cNvPr>
                <p:cNvSpPr/>
                <p:nvPr/>
              </p:nvSpPr>
              <p:spPr>
                <a:xfrm rot="5400000">
                  <a:off x="2529387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5" name="Oval 184">
                  <a:extLst>
                    <a:ext uri="{FF2B5EF4-FFF2-40B4-BE49-F238E27FC236}">
                      <a16:creationId xmlns:a16="http://schemas.microsoft.com/office/drawing/2014/main" id="{6B306889-3970-337D-CC0B-BCAD20AEEE83}"/>
                    </a:ext>
                  </a:extLst>
                </p:cNvPr>
                <p:cNvSpPr/>
                <p:nvPr/>
              </p:nvSpPr>
              <p:spPr>
                <a:xfrm rot="5400000">
                  <a:off x="3326413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6" name="Oval 185">
                  <a:extLst>
                    <a:ext uri="{FF2B5EF4-FFF2-40B4-BE49-F238E27FC236}">
                      <a16:creationId xmlns:a16="http://schemas.microsoft.com/office/drawing/2014/main" id="{7A94A309-004D-3EA8-6ABD-649CB4971FDE}"/>
                    </a:ext>
                  </a:extLst>
                </p:cNvPr>
                <p:cNvSpPr/>
                <p:nvPr/>
              </p:nvSpPr>
              <p:spPr>
                <a:xfrm rot="5400000">
                  <a:off x="2924798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7" name="Oval 186">
                  <a:extLst>
                    <a:ext uri="{FF2B5EF4-FFF2-40B4-BE49-F238E27FC236}">
                      <a16:creationId xmlns:a16="http://schemas.microsoft.com/office/drawing/2014/main" id="{BC316A7B-A0F7-C75B-1D77-C1BAD521A5EF}"/>
                    </a:ext>
                  </a:extLst>
                </p:cNvPr>
                <p:cNvSpPr/>
                <p:nvPr/>
              </p:nvSpPr>
              <p:spPr>
                <a:xfrm rot="5400000">
                  <a:off x="2528681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188" name="Group 187">
                  <a:extLst>
                    <a:ext uri="{FF2B5EF4-FFF2-40B4-BE49-F238E27FC236}">
                      <a16:creationId xmlns:a16="http://schemas.microsoft.com/office/drawing/2014/main" id="{6283A14A-A82C-5560-756D-3F2EE1F123AB}"/>
                    </a:ext>
                  </a:extLst>
                </p:cNvPr>
                <p:cNvGrpSpPr/>
                <p:nvPr/>
              </p:nvGrpSpPr>
              <p:grpSpPr>
                <a:xfrm>
                  <a:off x="2526511" y="2329347"/>
                  <a:ext cx="1159902" cy="1596438"/>
                  <a:chOff x="523538" y="1816947"/>
                  <a:chExt cx="1159902" cy="1596438"/>
                </a:xfrm>
              </p:grpSpPr>
              <p:sp>
                <p:nvSpPr>
                  <p:cNvPr id="189" name="Oval 188">
                    <a:extLst>
                      <a:ext uri="{FF2B5EF4-FFF2-40B4-BE49-F238E27FC236}">
                        <a16:creationId xmlns:a16="http://schemas.microsoft.com/office/drawing/2014/main" id="{0212F062-7807-32B9-4664-2B74F139EEC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3440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90" name="Oval 189">
                    <a:extLst>
                      <a:ext uri="{FF2B5EF4-FFF2-40B4-BE49-F238E27FC236}">
                        <a16:creationId xmlns:a16="http://schemas.microsoft.com/office/drawing/2014/main" id="{81891AA5-2EDB-E68E-EA1B-1BB96494B16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21825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91" name="Oval 190">
                    <a:extLst>
                      <a:ext uri="{FF2B5EF4-FFF2-40B4-BE49-F238E27FC236}">
                        <a16:creationId xmlns:a16="http://schemas.microsoft.com/office/drawing/2014/main" id="{5D28590F-7A44-C7D0-395C-0AAA9E5E606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5708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92" name="Oval 191">
                    <a:extLst>
                      <a:ext uri="{FF2B5EF4-FFF2-40B4-BE49-F238E27FC236}">
                        <a16:creationId xmlns:a16="http://schemas.microsoft.com/office/drawing/2014/main" id="{27E66E25-0BC8-3B1F-E3C2-CD7E7554A76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2734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93" name="Oval 192">
                    <a:extLst>
                      <a:ext uri="{FF2B5EF4-FFF2-40B4-BE49-F238E27FC236}">
                        <a16:creationId xmlns:a16="http://schemas.microsoft.com/office/drawing/2014/main" id="{5CDBF01D-8D19-7AF9-D79A-C20387C0C11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21119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94" name="Oval 193">
                    <a:extLst>
                      <a:ext uri="{FF2B5EF4-FFF2-40B4-BE49-F238E27FC236}">
                        <a16:creationId xmlns:a16="http://schemas.microsoft.com/office/drawing/2014/main" id="{AAF4A551-8534-6B6E-5F09-5506C1FDA6B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5002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95" name="Oval 194">
                    <a:extLst>
                      <a:ext uri="{FF2B5EF4-FFF2-40B4-BE49-F238E27FC236}">
                        <a16:creationId xmlns:a16="http://schemas.microsoft.com/office/drawing/2014/main" id="{7E89240F-F4F4-0C46-AE07-DCF5A184BA6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1270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96" name="Oval 195">
                    <a:extLst>
                      <a:ext uri="{FF2B5EF4-FFF2-40B4-BE49-F238E27FC236}">
                        <a16:creationId xmlns:a16="http://schemas.microsoft.com/office/drawing/2014/main" id="{5416B958-F175-127C-F18C-A7D35A4F5E3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19655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97" name="Oval 196">
                    <a:extLst>
                      <a:ext uri="{FF2B5EF4-FFF2-40B4-BE49-F238E27FC236}">
                        <a16:creationId xmlns:a16="http://schemas.microsoft.com/office/drawing/2014/main" id="{B67924E0-FB79-D3B2-2849-4F04F1719E1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3538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98" name="Oval 197">
                    <a:extLst>
                      <a:ext uri="{FF2B5EF4-FFF2-40B4-BE49-F238E27FC236}">
                        <a16:creationId xmlns:a16="http://schemas.microsoft.com/office/drawing/2014/main" id="{FB5154AA-0D60-50E9-1344-1E277E73146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1270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99" name="Oval 198">
                    <a:extLst>
                      <a:ext uri="{FF2B5EF4-FFF2-40B4-BE49-F238E27FC236}">
                        <a16:creationId xmlns:a16="http://schemas.microsoft.com/office/drawing/2014/main" id="{AEDAB11E-1EA1-0333-045B-2A16E040DEE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19655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00" name="Oval 199">
                    <a:extLst>
                      <a:ext uri="{FF2B5EF4-FFF2-40B4-BE49-F238E27FC236}">
                        <a16:creationId xmlns:a16="http://schemas.microsoft.com/office/drawing/2014/main" id="{FC43EBBF-1997-409B-3A8B-E1456A8D6F9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3538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</p:grpSp>
      <p:sp>
        <p:nvSpPr>
          <p:cNvPr id="260" name="Rectangle 259">
            <a:extLst>
              <a:ext uri="{FF2B5EF4-FFF2-40B4-BE49-F238E27FC236}">
                <a16:creationId xmlns:a16="http://schemas.microsoft.com/office/drawing/2014/main" id="{C9B9E9D7-2B7B-0520-8DB8-F3F142847993}"/>
              </a:ext>
            </a:extLst>
          </p:cNvPr>
          <p:cNvSpPr/>
          <p:nvPr/>
        </p:nvSpPr>
        <p:spPr>
          <a:xfrm>
            <a:off x="4416796" y="2893382"/>
            <a:ext cx="4169582" cy="1754326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GB" sz="5400" b="1" dirty="0">
              <a:solidFill>
                <a:srgbClr val="00B050"/>
              </a:solidFill>
            </a:endParaRPr>
          </a:p>
          <a:p>
            <a:pPr algn="ctr"/>
            <a:endParaRPr lang="en-GB" sz="5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2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26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98EBFC-84BD-736A-4BD4-173DB2647576}"/>
              </a:ext>
            </a:extLst>
          </p:cNvPr>
          <p:cNvSpPr/>
          <p:nvPr/>
        </p:nvSpPr>
        <p:spPr>
          <a:xfrm>
            <a:off x="2576160" y="262454"/>
            <a:ext cx="47127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Solve:  6 x 8</a:t>
            </a:r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4400" b="1" cap="none" spc="0" dirty="0">
              <a:ln w="28575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923A3794-842C-88C5-5A48-31C16A1B3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61" y="67951"/>
            <a:ext cx="1202400" cy="120199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054E5FE-159A-DF28-8165-57D5A1156056}"/>
              </a:ext>
            </a:extLst>
          </p:cNvPr>
          <p:cNvCxnSpPr>
            <a:cxnSpLocks/>
          </p:cNvCxnSpPr>
          <p:nvPr/>
        </p:nvCxnSpPr>
        <p:spPr>
          <a:xfrm flipV="1">
            <a:off x="2722521" y="2654028"/>
            <a:ext cx="5072450" cy="1753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Arc 30">
            <a:extLst>
              <a:ext uri="{FF2B5EF4-FFF2-40B4-BE49-F238E27FC236}">
                <a16:creationId xmlns:a16="http://schemas.microsoft.com/office/drawing/2014/main" id="{3042891B-52B4-6ED1-F3C9-EB53CE2E3ECA}"/>
              </a:ext>
            </a:extLst>
          </p:cNvPr>
          <p:cNvSpPr/>
          <p:nvPr/>
        </p:nvSpPr>
        <p:spPr>
          <a:xfrm flipH="1">
            <a:off x="2793664" y="2201063"/>
            <a:ext cx="804864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 dirty="0">
              <a:latin typeface="KG Primary Penmanship" panose="02000506000000020003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640EC98-9C8D-6EE1-BAD3-5E42949C5666}"/>
              </a:ext>
            </a:extLst>
          </p:cNvPr>
          <p:cNvSpPr txBox="1"/>
          <p:nvPr/>
        </p:nvSpPr>
        <p:spPr>
          <a:xfrm>
            <a:off x="2641286" y="2657851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  <a:endParaRPr lang="en-GB" sz="2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25CE03-2C7C-D7D0-4F50-3D2B30D392F7}"/>
              </a:ext>
            </a:extLst>
          </p:cNvPr>
          <p:cNvSpPr txBox="1"/>
          <p:nvPr/>
        </p:nvSpPr>
        <p:spPr>
          <a:xfrm>
            <a:off x="3450195" y="2607861"/>
            <a:ext cx="172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8</a:t>
            </a:r>
            <a:endParaRPr lang="en-GB" sz="2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DD515E-EBC2-C851-7AD9-2DBF3D8F8264}"/>
              </a:ext>
            </a:extLst>
          </p:cNvPr>
          <p:cNvSpPr txBox="1"/>
          <p:nvPr/>
        </p:nvSpPr>
        <p:spPr>
          <a:xfrm>
            <a:off x="4147700" y="2620163"/>
            <a:ext cx="625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16</a:t>
            </a:r>
            <a:endParaRPr lang="en-GB" sz="2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3E5648-157D-42F5-1FE5-327E43B37B0E}"/>
              </a:ext>
            </a:extLst>
          </p:cNvPr>
          <p:cNvSpPr txBox="1"/>
          <p:nvPr/>
        </p:nvSpPr>
        <p:spPr>
          <a:xfrm>
            <a:off x="4952283" y="2607861"/>
            <a:ext cx="592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24</a:t>
            </a:r>
            <a:endParaRPr lang="en-GB" sz="240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4FB9839-9988-5601-08FB-ACC032C3704C}"/>
              </a:ext>
            </a:extLst>
          </p:cNvPr>
          <p:cNvSpPr txBox="1"/>
          <p:nvPr/>
        </p:nvSpPr>
        <p:spPr>
          <a:xfrm>
            <a:off x="2897949" y="1658668"/>
            <a:ext cx="507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245EFED-5054-1AA3-1AAC-E07936615D17}"/>
              </a:ext>
            </a:extLst>
          </p:cNvPr>
          <p:cNvSpPr txBox="1"/>
          <p:nvPr/>
        </p:nvSpPr>
        <p:spPr>
          <a:xfrm>
            <a:off x="3684582" y="1658668"/>
            <a:ext cx="619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0DD3427-E4E2-9F24-5254-D4FD90C7B5D2}"/>
              </a:ext>
            </a:extLst>
          </p:cNvPr>
          <p:cNvSpPr txBox="1"/>
          <p:nvPr/>
        </p:nvSpPr>
        <p:spPr>
          <a:xfrm>
            <a:off x="4583957" y="1658668"/>
            <a:ext cx="510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+8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13D929-D144-511E-2B59-75057D75173C}"/>
              </a:ext>
            </a:extLst>
          </p:cNvPr>
          <p:cNvSpPr/>
          <p:nvPr/>
        </p:nvSpPr>
        <p:spPr>
          <a:xfrm>
            <a:off x="775063" y="5911020"/>
            <a:ext cx="748529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Which method do you prefer – why?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40677CA4-5C5C-AA27-6050-A844C242767A}"/>
              </a:ext>
            </a:extLst>
          </p:cNvPr>
          <p:cNvSpPr/>
          <p:nvPr/>
        </p:nvSpPr>
        <p:spPr>
          <a:xfrm flipH="1">
            <a:off x="3583386" y="2201063"/>
            <a:ext cx="804864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 dirty="0">
              <a:latin typeface="KG Primary Penmanship" panose="02000506000000020003" pitchFamily="2" charset="0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E13FD788-0A7D-BB8E-0516-20BC5782AFD5}"/>
              </a:ext>
            </a:extLst>
          </p:cNvPr>
          <p:cNvSpPr/>
          <p:nvPr/>
        </p:nvSpPr>
        <p:spPr>
          <a:xfrm flipH="1">
            <a:off x="4395957" y="2201063"/>
            <a:ext cx="866751" cy="838201"/>
          </a:xfrm>
          <a:prstGeom prst="arc">
            <a:avLst>
              <a:gd name="adj1" fmla="val 10699874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 dirty="0">
              <a:latin typeface="KG Primary Penmanship" panose="02000506000000020003" pitchFamily="2" charset="0"/>
            </a:endParaRPr>
          </a:p>
        </p:txBody>
      </p:sp>
      <p:pic>
        <p:nvPicPr>
          <p:cNvPr id="19" name="Picture 18" descr="Cartoon a cartoon of a child wearing a wizard hat&#10;&#10;AI-generated content may be incorrect.">
            <a:extLst>
              <a:ext uri="{FF2B5EF4-FFF2-40B4-BE49-F238E27FC236}">
                <a16:creationId xmlns:a16="http://schemas.microsoft.com/office/drawing/2014/main" id="{A9DDB6E5-4003-1FA2-E411-5F4EFB7C5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8" b="95801" l="9961" r="89844">
                        <a14:foregroundMark x1="21289" y1="5566" x2="21289" y2="5566"/>
                        <a14:foregroundMark x1="20020" y1="5273" x2="16211" y2="5469"/>
                        <a14:foregroundMark x1="11621" y1="1855" x2="14746" y2="2148"/>
                        <a14:foregroundMark x1="11621" y1="2246" x2="11621" y2="2246"/>
                        <a14:foregroundMark x1="21777" y1="90332" x2="22754" y2="91016"/>
                        <a14:foregroundMark x1="24023" y1="91016" x2="27246" y2="91504"/>
                        <a14:foregroundMark x1="27930" y1="91797" x2="28516" y2="92480"/>
                        <a14:foregroundMark x1="28613" y1="93945" x2="28613" y2="93945"/>
                        <a14:foregroundMark x1="30078" y1="95801" x2="30078" y2="958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580" y="1667792"/>
            <a:ext cx="1702026" cy="1702026"/>
          </a:xfrm>
          <a:prstGeom prst="rect">
            <a:avLst/>
          </a:prstGeom>
        </p:spPr>
      </p:pic>
      <p:pic>
        <p:nvPicPr>
          <p:cNvPr id="20" name="Picture 19" descr="Cartoon a cartoon of a child's face wearing a purple hat&#10;&#10;AI-generated content may be incorrect.">
            <a:extLst>
              <a:ext uri="{FF2B5EF4-FFF2-40B4-BE49-F238E27FC236}">
                <a16:creationId xmlns:a16="http://schemas.microsoft.com/office/drawing/2014/main" id="{ADE546E2-F200-21CD-B342-EE1504742E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764" y="4121471"/>
            <a:ext cx="1600153" cy="160015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C43981D-415E-BED1-346E-E4EEA4A006FE}"/>
              </a:ext>
            </a:extLst>
          </p:cNvPr>
          <p:cNvSpPr/>
          <p:nvPr/>
        </p:nvSpPr>
        <p:spPr>
          <a:xfrm>
            <a:off x="3030822" y="4455442"/>
            <a:ext cx="20638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8 = 24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758FD23-F639-86BD-74D2-D9C89C521D17}"/>
              </a:ext>
            </a:extLst>
          </p:cNvPr>
          <p:cNvGrpSpPr/>
          <p:nvPr/>
        </p:nvGrpSpPr>
        <p:grpSpPr>
          <a:xfrm>
            <a:off x="5018650" y="4400057"/>
            <a:ext cx="1762045" cy="400110"/>
            <a:chOff x="1893312" y="2870438"/>
            <a:chExt cx="1762045" cy="400110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0282562-5446-06A2-8E2B-DD2D73BF41A1}"/>
                </a:ext>
              </a:extLst>
            </p:cNvPr>
            <p:cNvCxnSpPr/>
            <p:nvPr/>
          </p:nvCxnSpPr>
          <p:spPr>
            <a:xfrm>
              <a:off x="1893312" y="3244928"/>
              <a:ext cx="1012098" cy="137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88CBC8C-497A-60B1-2B1E-E4F18513F1BE}"/>
                </a:ext>
              </a:extLst>
            </p:cNvPr>
            <p:cNvSpPr txBox="1"/>
            <p:nvPr/>
          </p:nvSpPr>
          <p:spPr>
            <a:xfrm>
              <a:off x="1917997" y="2870438"/>
              <a:ext cx="17373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double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8ADDDBE9-9EA0-0F64-C89D-678F1F904083}"/>
              </a:ext>
            </a:extLst>
          </p:cNvPr>
          <p:cNvSpPr/>
          <p:nvPr/>
        </p:nvSpPr>
        <p:spPr>
          <a:xfrm>
            <a:off x="6173542" y="4483529"/>
            <a:ext cx="636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prstClr val="black"/>
                </a:solidFill>
                <a:latin typeface="Calibri" panose="020F0502020204030204"/>
              </a:rPr>
              <a:t>48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Speech Bubble: Rectangle with Corners Rounded 63">
            <a:extLst>
              <a:ext uri="{FF2B5EF4-FFF2-40B4-BE49-F238E27FC236}">
                <a16:creationId xmlns:a16="http://schemas.microsoft.com/office/drawing/2014/main" id="{91FCC4A1-A2CD-6754-0451-81F73810A5B1}"/>
              </a:ext>
            </a:extLst>
          </p:cNvPr>
          <p:cNvSpPr/>
          <p:nvPr/>
        </p:nvSpPr>
        <p:spPr>
          <a:xfrm>
            <a:off x="2518310" y="3670459"/>
            <a:ext cx="6012778" cy="1950379"/>
          </a:xfrm>
          <a:prstGeom prst="wedgeRoundRectCallout">
            <a:avLst>
              <a:gd name="adj1" fmla="val -66628"/>
              <a:gd name="adj2" fmla="val 27608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Amy: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 am going to double 3 x 8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63AC9CD2-D1EA-B798-6A01-C5F85BED750F}"/>
              </a:ext>
            </a:extLst>
          </p:cNvPr>
          <p:cNvSpPr/>
          <p:nvPr/>
        </p:nvSpPr>
        <p:spPr>
          <a:xfrm flipH="1">
            <a:off x="5253285" y="2165524"/>
            <a:ext cx="804864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 dirty="0">
              <a:latin typeface="KG Primary Penmanship" panose="02000506000000020003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28FB73-443B-1594-B0C8-78C85F1BBC31}"/>
              </a:ext>
            </a:extLst>
          </p:cNvPr>
          <p:cNvSpPr txBox="1"/>
          <p:nvPr/>
        </p:nvSpPr>
        <p:spPr>
          <a:xfrm>
            <a:off x="5819034" y="2602466"/>
            <a:ext cx="592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32</a:t>
            </a:r>
            <a:endParaRPr lang="en-GB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37CA6E-24B4-A56A-E463-1190E095B602}"/>
              </a:ext>
            </a:extLst>
          </p:cNvPr>
          <p:cNvSpPr txBox="1"/>
          <p:nvPr/>
        </p:nvSpPr>
        <p:spPr>
          <a:xfrm>
            <a:off x="6607321" y="2584624"/>
            <a:ext cx="625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40</a:t>
            </a:r>
            <a:endParaRPr lang="en-GB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F14FA9-7A2F-E7C9-0D57-4CD63C5384EA}"/>
              </a:ext>
            </a:extLst>
          </p:cNvPr>
          <p:cNvSpPr txBox="1"/>
          <p:nvPr/>
        </p:nvSpPr>
        <p:spPr>
          <a:xfrm>
            <a:off x="7411904" y="2572322"/>
            <a:ext cx="592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48</a:t>
            </a:r>
            <a:endParaRPr lang="en-GB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73A41D-CE4A-7233-3353-EF6F821E7290}"/>
              </a:ext>
            </a:extLst>
          </p:cNvPr>
          <p:cNvSpPr txBox="1"/>
          <p:nvPr/>
        </p:nvSpPr>
        <p:spPr>
          <a:xfrm>
            <a:off x="5374119" y="1658668"/>
            <a:ext cx="507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E397DD-A53E-4F4E-FC5A-56809322C729}"/>
              </a:ext>
            </a:extLst>
          </p:cNvPr>
          <p:cNvSpPr txBox="1"/>
          <p:nvPr/>
        </p:nvSpPr>
        <p:spPr>
          <a:xfrm>
            <a:off x="6160752" y="1658668"/>
            <a:ext cx="619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325612-09CD-F285-3CF4-4B3E4B45758B}"/>
              </a:ext>
            </a:extLst>
          </p:cNvPr>
          <p:cNvSpPr txBox="1"/>
          <p:nvPr/>
        </p:nvSpPr>
        <p:spPr>
          <a:xfrm>
            <a:off x="7060126" y="1658668"/>
            <a:ext cx="510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+8</a:t>
            </a: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95257802-8711-DC19-17C7-3AF3BAE39035}"/>
              </a:ext>
            </a:extLst>
          </p:cNvPr>
          <p:cNvSpPr/>
          <p:nvPr/>
        </p:nvSpPr>
        <p:spPr>
          <a:xfrm flipH="1">
            <a:off x="6043007" y="2165524"/>
            <a:ext cx="804864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 dirty="0">
              <a:latin typeface="KG Primary Penmanship" panose="02000506000000020003" pitchFamily="2" charset="0"/>
            </a:endParaRP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26AFD208-52FC-9A53-0341-AC8AC317B5FC}"/>
              </a:ext>
            </a:extLst>
          </p:cNvPr>
          <p:cNvSpPr/>
          <p:nvPr/>
        </p:nvSpPr>
        <p:spPr>
          <a:xfrm flipH="1">
            <a:off x="6855578" y="2165524"/>
            <a:ext cx="866751" cy="838201"/>
          </a:xfrm>
          <a:prstGeom prst="arc">
            <a:avLst>
              <a:gd name="adj1" fmla="val 10699874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 dirty="0">
              <a:latin typeface="KG Primary Penmanship" panose="02000506000000020003" pitchFamily="2" charset="0"/>
            </a:endParaRPr>
          </a:p>
        </p:txBody>
      </p: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56BB9717-8197-B701-098C-F71184C38E29}"/>
              </a:ext>
            </a:extLst>
          </p:cNvPr>
          <p:cNvSpPr/>
          <p:nvPr/>
        </p:nvSpPr>
        <p:spPr>
          <a:xfrm>
            <a:off x="2518310" y="1521078"/>
            <a:ext cx="6012778" cy="1950379"/>
          </a:xfrm>
          <a:prstGeom prst="wedgeRoundRectCallout">
            <a:avLst>
              <a:gd name="adj1" fmla="val -65723"/>
              <a:gd name="adj2" fmla="val 1867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Ben: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 am going to skip count in 8s, six times.</a:t>
            </a:r>
            <a:endParaRPr lang="en-GB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68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5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6827166-6CB3-6270-3481-AA430198F3A9}"/>
              </a:ext>
            </a:extLst>
          </p:cNvPr>
          <p:cNvGraphicFramePr>
            <a:graphicFrameLocks noGrp="1"/>
          </p:cNvGraphicFramePr>
          <p:nvPr/>
        </p:nvGraphicFramePr>
        <p:xfrm>
          <a:off x="460905" y="1706910"/>
          <a:ext cx="7993626" cy="423351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996813">
                  <a:extLst>
                    <a:ext uri="{9D8B030D-6E8A-4147-A177-3AD203B41FA5}">
                      <a16:colId xmlns:a16="http://schemas.microsoft.com/office/drawing/2014/main" val="297541662"/>
                    </a:ext>
                  </a:extLst>
                </a:gridCol>
                <a:gridCol w="3996813">
                  <a:extLst>
                    <a:ext uri="{9D8B030D-6E8A-4147-A177-3AD203B41FA5}">
                      <a16:colId xmlns:a16="http://schemas.microsoft.com/office/drawing/2014/main" val="2378225381"/>
                    </a:ext>
                  </a:extLst>
                </a:gridCol>
              </a:tblGrid>
              <a:tr h="211675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658367"/>
                  </a:ext>
                </a:extLst>
              </a:tr>
              <a:tr h="211675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255702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2BE88D16-963E-AD99-5951-5A9CE7E71F49}"/>
              </a:ext>
            </a:extLst>
          </p:cNvPr>
          <p:cNvSpPr/>
          <p:nvPr/>
        </p:nvSpPr>
        <p:spPr>
          <a:xfrm>
            <a:off x="5003382" y="1719518"/>
            <a:ext cx="288087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dirty="0"/>
              <a:t>Write an addition sentence for 6 x 8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208C66-9C72-0B30-81D2-3BCE00B9C8D6}"/>
              </a:ext>
            </a:extLst>
          </p:cNvPr>
          <p:cNvSpPr/>
          <p:nvPr/>
        </p:nvSpPr>
        <p:spPr>
          <a:xfrm>
            <a:off x="3889651" y="3592886"/>
            <a:ext cx="1182774" cy="619392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6 x 8 = 48</a:t>
            </a:r>
          </a:p>
          <a:p>
            <a:pPr algn="ctr"/>
            <a:r>
              <a:rPr lang="en-GB" sz="2000" dirty="0">
                <a:solidFill>
                  <a:schemeClr val="tx1"/>
                </a:solidFill>
              </a:rPr>
              <a:t>8 x 6 = 48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47EFBB-117D-C8EE-DD35-053B50FEB8D4}"/>
              </a:ext>
            </a:extLst>
          </p:cNvPr>
          <p:cNvSpPr txBox="1"/>
          <p:nvPr/>
        </p:nvSpPr>
        <p:spPr>
          <a:xfrm>
            <a:off x="3644516" y="4231679"/>
            <a:ext cx="273451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GB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429C44-6756-30E2-57EA-53A6BFFA7FB3}"/>
              </a:ext>
            </a:extLst>
          </p:cNvPr>
          <p:cNvSpPr txBox="1"/>
          <p:nvPr/>
        </p:nvSpPr>
        <p:spPr>
          <a:xfrm>
            <a:off x="3734076" y="5515461"/>
            <a:ext cx="273451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GB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921742-26EF-2442-CDE8-711F0FE93997}"/>
              </a:ext>
            </a:extLst>
          </p:cNvPr>
          <p:cNvSpPr txBox="1"/>
          <p:nvPr/>
        </p:nvSpPr>
        <p:spPr>
          <a:xfrm>
            <a:off x="481544" y="4422523"/>
            <a:ext cx="4877795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/>
              <a:t>Represent this question anyway you like</a:t>
            </a:r>
            <a:r>
              <a:rPr lang="en-US" sz="2000" dirty="0"/>
              <a:t>:</a:t>
            </a:r>
            <a:br>
              <a:rPr lang="en-US" sz="2000" dirty="0"/>
            </a:br>
            <a:r>
              <a:rPr lang="en-US" sz="2000" dirty="0"/>
              <a:t>There are 6 pots of flowers.</a:t>
            </a:r>
            <a:br>
              <a:rPr lang="en-US" sz="2000" dirty="0"/>
            </a:br>
            <a:r>
              <a:rPr lang="en-US" sz="2000" dirty="0"/>
              <a:t>There are 8 flowers in each pot.</a:t>
            </a:r>
            <a:br>
              <a:rPr lang="en-US" sz="2000" dirty="0"/>
            </a:br>
            <a:r>
              <a:rPr lang="en-US" sz="2000" dirty="0"/>
              <a:t>What times table does this represent?</a:t>
            </a:r>
            <a:endParaRPr lang="en-GB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943623A-F307-B6ED-A4A7-60D72BC6A6B1}"/>
                  </a:ext>
                </a:extLst>
              </p:cNvPr>
              <p:cNvSpPr/>
              <p:nvPr/>
            </p:nvSpPr>
            <p:spPr>
              <a:xfrm>
                <a:off x="4688427" y="2503210"/>
                <a:ext cx="3743512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GB" sz="24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+ ____ + ____ = ____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943623A-F307-B6ED-A4A7-60D72BC6A6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8427" y="2503210"/>
                <a:ext cx="3743512" cy="830997"/>
              </a:xfrm>
              <a:prstGeom prst="rect">
                <a:avLst/>
              </a:prstGeom>
              <a:blipFill>
                <a:blip r:embed="rId5"/>
                <a:stretch>
                  <a:fillRect l="-2443" t="-5882" r="-1629" b="-161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7031994A-4A60-0998-B17D-AA5D7FA2CC91}"/>
              </a:ext>
            </a:extLst>
          </p:cNvPr>
          <p:cNvSpPr txBox="1"/>
          <p:nvPr/>
        </p:nvSpPr>
        <p:spPr>
          <a:xfrm>
            <a:off x="4913749" y="2487757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8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D80EFC-7B20-5B4F-7442-34B951F79637}"/>
              </a:ext>
            </a:extLst>
          </p:cNvPr>
          <p:cNvSpPr txBox="1"/>
          <p:nvPr/>
        </p:nvSpPr>
        <p:spPr>
          <a:xfrm>
            <a:off x="5832416" y="2487757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8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EDB63A-06C8-A5E9-B2B9-6C33AE9CBDFB}"/>
              </a:ext>
            </a:extLst>
          </p:cNvPr>
          <p:cNvSpPr txBox="1"/>
          <p:nvPr/>
        </p:nvSpPr>
        <p:spPr>
          <a:xfrm>
            <a:off x="6805509" y="2487757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8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88C85B-5E2B-AD82-56D2-187E7F5E34DB}"/>
              </a:ext>
            </a:extLst>
          </p:cNvPr>
          <p:cNvSpPr txBox="1"/>
          <p:nvPr/>
        </p:nvSpPr>
        <p:spPr>
          <a:xfrm>
            <a:off x="7801638" y="2493107"/>
            <a:ext cx="516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8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9252D6-1EB5-EFD7-1F72-D1173A532DAB}"/>
              </a:ext>
            </a:extLst>
          </p:cNvPr>
          <p:cNvSpPr txBox="1"/>
          <p:nvPr/>
        </p:nvSpPr>
        <p:spPr>
          <a:xfrm>
            <a:off x="6856261" y="2866180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48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C9A05A5-F104-AEBD-3652-8B1E974D3AD6}"/>
              </a:ext>
            </a:extLst>
          </p:cNvPr>
          <p:cNvSpPr txBox="1"/>
          <p:nvPr/>
        </p:nvSpPr>
        <p:spPr>
          <a:xfrm>
            <a:off x="513039" y="1790976"/>
            <a:ext cx="40589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 are </a:t>
            </a:r>
            <a:r>
              <a:rPr lang="en-US" b="1" dirty="0"/>
              <a:t>8 bags of bananas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Each bag contains </a:t>
            </a:r>
            <a:r>
              <a:rPr lang="en-US" b="1" dirty="0"/>
              <a:t>6 bananas</a:t>
            </a:r>
            <a:r>
              <a:rPr lang="en-US" dirty="0"/>
              <a:t>.</a:t>
            </a:r>
          </a:p>
          <a:p>
            <a:r>
              <a:rPr lang="en-US" b="1" dirty="0"/>
              <a:t>How many bananas are there altogether?</a:t>
            </a:r>
            <a:endParaRPr lang="en-US" dirty="0"/>
          </a:p>
          <a:p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5B26CF-C7D2-5C14-E188-C38A8709B38B}"/>
              </a:ext>
            </a:extLst>
          </p:cNvPr>
          <p:cNvSpPr txBox="1"/>
          <p:nvPr/>
        </p:nvSpPr>
        <p:spPr>
          <a:xfrm>
            <a:off x="1852187" y="2898972"/>
            <a:ext cx="1792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8 x 6 = 48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C359C5-3B0F-9DC7-23B0-2282E0C47778}"/>
              </a:ext>
            </a:extLst>
          </p:cNvPr>
          <p:cNvSpPr txBox="1"/>
          <p:nvPr/>
        </p:nvSpPr>
        <p:spPr>
          <a:xfrm>
            <a:off x="5111754" y="2866181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8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300C40-769E-90E1-595C-11B2921920E6}"/>
              </a:ext>
            </a:extLst>
          </p:cNvPr>
          <p:cNvSpPr txBox="1"/>
          <p:nvPr/>
        </p:nvSpPr>
        <p:spPr>
          <a:xfrm>
            <a:off x="6030421" y="2866181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8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071EBFE-624B-3175-F372-186A95809541}"/>
              </a:ext>
            </a:extLst>
          </p:cNvPr>
          <p:cNvGrpSpPr/>
          <p:nvPr/>
        </p:nvGrpSpPr>
        <p:grpSpPr>
          <a:xfrm>
            <a:off x="4822528" y="4139489"/>
            <a:ext cx="1903524" cy="827621"/>
            <a:chOff x="4894498" y="4852647"/>
            <a:chExt cx="2715347" cy="112160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F4A7310-D012-6641-E623-5C0109A2A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94498" y="4853756"/>
              <a:ext cx="1103162" cy="110316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3A9BF1E-2C70-6619-64C0-28D09840C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94860" y="4852647"/>
              <a:ext cx="1103162" cy="110316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EE1A6A3-03F8-BD77-D339-D8C2BF73A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06683" y="4871085"/>
              <a:ext cx="1103162" cy="1103162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2DF2486-17B3-EB63-2291-A92B07B34B41}"/>
              </a:ext>
            </a:extLst>
          </p:cNvPr>
          <p:cNvGrpSpPr/>
          <p:nvPr/>
        </p:nvGrpSpPr>
        <p:grpSpPr>
          <a:xfrm>
            <a:off x="6616432" y="4115468"/>
            <a:ext cx="1903524" cy="827621"/>
            <a:chOff x="4894498" y="4852647"/>
            <a:chExt cx="2715347" cy="11216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C09587D-8664-1906-A25F-80E12C3F7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94498" y="4853756"/>
              <a:ext cx="1103162" cy="1103162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BA1CC7C-F1F2-D1F9-68C4-BC28D321A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94860" y="4852647"/>
              <a:ext cx="1103162" cy="1103162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D92CF0E-3862-D40F-6401-FCAE3F5BC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06683" y="4871085"/>
              <a:ext cx="1103162" cy="1103162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89B98929-DC4F-B568-789C-40C5666E536C}"/>
              </a:ext>
            </a:extLst>
          </p:cNvPr>
          <p:cNvSpPr txBox="1"/>
          <p:nvPr/>
        </p:nvSpPr>
        <p:spPr>
          <a:xfrm>
            <a:off x="5909344" y="5195513"/>
            <a:ext cx="1792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6 x 8 = 48</a:t>
            </a:r>
          </a:p>
        </p:txBody>
      </p:sp>
    </p:spTree>
    <p:extLst>
      <p:ext uri="{BB962C8B-B14F-4D97-AF65-F5344CB8AC3E}">
        <p14:creationId xmlns:p14="http://schemas.microsoft.com/office/powerpoint/2010/main" val="234625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2" grpId="0"/>
      <p:bldP spid="34" grpId="0"/>
      <p:bldP spid="7" grpId="0"/>
      <p:bldP spid="8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hat holding a book and a wand&#10;&#10;AI-generated content may be incorrect.">
            <a:extLst>
              <a:ext uri="{FF2B5EF4-FFF2-40B4-BE49-F238E27FC236}">
                <a16:creationId xmlns:a16="http://schemas.microsoft.com/office/drawing/2014/main" id="{FA2D8CE0-730E-3002-640A-4CB304345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18" y="1754114"/>
            <a:ext cx="2168654" cy="238432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26676" y="248965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18E57B-03A1-6467-8D56-A3FE32EF0E3D}"/>
              </a:ext>
            </a:extLst>
          </p:cNvPr>
          <p:cNvGrpSpPr/>
          <p:nvPr/>
        </p:nvGrpSpPr>
        <p:grpSpPr>
          <a:xfrm>
            <a:off x="2516777" y="1356866"/>
            <a:ext cx="6217920" cy="1432675"/>
            <a:chOff x="3588774" y="1281028"/>
            <a:chExt cx="5648126" cy="14326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55A5D72C-5F17-8E24-E23D-671CA0739F25}"/>
                </a:ext>
              </a:extLst>
            </p:cNvPr>
            <p:cNvSpPr/>
            <p:nvPr/>
          </p:nvSpPr>
          <p:spPr>
            <a:xfrm>
              <a:off x="3588774" y="1281028"/>
              <a:ext cx="5648126" cy="1432675"/>
            </a:xfrm>
            <a:prstGeom prst="wedgeRoundRectCallout">
              <a:avLst>
                <a:gd name="adj1" fmla="val -71487"/>
                <a:gd name="adj2" fmla="val 51263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616053-6A44-A243-2072-04A2C241A599}"/>
                </a:ext>
              </a:extLst>
            </p:cNvPr>
            <p:cNvSpPr txBox="1"/>
            <p:nvPr/>
          </p:nvSpPr>
          <p:spPr>
            <a:xfrm>
              <a:off x="3936838" y="1414170"/>
              <a:ext cx="4778477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6000" dirty="0"/>
                <a:t>6 × 8 = 6 × 4 × 2 </a:t>
              </a:r>
              <a:endPara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998839" y="3377476"/>
            <a:ext cx="46457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600" b="1" dirty="0">
                <a:solidFill>
                  <a:srgbClr val="00B050"/>
                </a:solidFill>
              </a:rPr>
              <a:t>True</a:t>
            </a:r>
            <a:endParaRPr lang="en-GB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984</TotalTime>
  <Words>318</Words>
  <Application>Microsoft Office PowerPoint</Application>
  <PresentationFormat>On-screen Show (4:3)</PresentationFormat>
  <Paragraphs>95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Aptos</vt:lpstr>
      <vt:lpstr>Arial</vt:lpstr>
      <vt:lpstr>Calibri</vt:lpstr>
      <vt:lpstr>Cambria Math</vt:lpstr>
      <vt:lpstr>Comic Sans MS</vt:lpstr>
      <vt:lpstr>KG Primary Penmanship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56</cp:revision>
  <dcterms:created xsi:type="dcterms:W3CDTF">2013-01-27T09:14:16Z</dcterms:created>
  <dcterms:modified xsi:type="dcterms:W3CDTF">2026-03-18T07:43:34Z</dcterms:modified>
  <cp:category/>
</cp:coreProperties>
</file>