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88" r:id="rId3"/>
    <p:sldId id="286" r:id="rId4"/>
    <p:sldId id="294" r:id="rId5"/>
    <p:sldId id="297" r:id="rId6"/>
    <p:sldId id="298" r:id="rId7"/>
    <p:sldId id="29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AC617-2B30-0F51-1D67-8D8194E19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4B590-1AD2-C157-A39A-E4DD474EB7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F453C5-C1C9-8088-0C08-2B590DE5D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5459-5FED-13E0-0E78-EF8FD12D0C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68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C9177-28EB-4611-9739-1B7AE5B8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A947D-DE4D-C062-4C14-ED81E12FD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7B34BE-3E64-70F6-1D5D-48CD965BF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CD37B-B85A-1851-2103-064B077C9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7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6EE5-72FC-9379-981A-F27EC033A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06B814-8596-2D9A-178D-C45C70B846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D0C197-9055-20E4-B2D5-DFB39222E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566C8-AFA3-936D-063A-06457799F2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87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decimals by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72" y="2216021"/>
            <a:ext cx="4342816" cy="43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C15DE-FD8B-1B6A-FBBA-08880B3BF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76F094D-0E57-D1DC-D91B-63144992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76453B-93F8-1F87-187C-BE5A9F729C0D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 </a:t>
            </a:r>
            <a:r>
              <a:rPr lang="en-GB" sz="3200" dirty="0"/>
              <a:t>is equal to _______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D6345-0EB6-3093-B898-C384190A6E20}"/>
              </a:ext>
            </a:extLst>
          </p:cNvPr>
          <p:cNvSpPr txBox="1"/>
          <p:nvPr/>
        </p:nvSpPr>
        <p:spPr>
          <a:xfrm>
            <a:off x="679857" y="2664589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12.34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62520A-E95B-795D-4AB0-48E235132DDE}"/>
              </a:ext>
            </a:extLst>
          </p:cNvPr>
          <p:cNvSpPr txBox="1"/>
          <p:nvPr/>
        </p:nvSpPr>
        <p:spPr>
          <a:xfrm>
            <a:off x="6551611" y="2664588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123.4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D85AB3-33CC-8B04-6C11-65176FB232C5}"/>
              </a:ext>
            </a:extLst>
          </p:cNvPr>
          <p:cNvSpPr txBox="1"/>
          <p:nvPr/>
        </p:nvSpPr>
        <p:spPr>
          <a:xfrm>
            <a:off x="1047239" y="2664589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1B828-66B2-A3A1-EC44-36FA7D947EFE}"/>
              </a:ext>
            </a:extLst>
          </p:cNvPr>
          <p:cNvSpPr txBox="1"/>
          <p:nvPr/>
        </p:nvSpPr>
        <p:spPr>
          <a:xfrm>
            <a:off x="6470189" y="2664586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99.9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46F9C33-1A86-E7FE-4AC2-03DC58ABD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9" grpId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726145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</a:t>
            </a:r>
            <a:r>
              <a:rPr lang="en-GB" sz="3200" b="1" dirty="0"/>
              <a:t>by 100 </a:t>
            </a:r>
            <a:r>
              <a:rPr lang="en-GB" sz="3200" dirty="0"/>
              <a:t>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134739" y="2664587"/>
            <a:ext cx="85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6.1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6654659" y="2664589"/>
            <a:ext cx="15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610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583680" y="2664586"/>
            <a:ext cx="1939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12.35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6654659" y="2664589"/>
            <a:ext cx="193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1235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961123" y="2664588"/>
            <a:ext cx="120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4.99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6654659" y="2664589"/>
            <a:ext cx="2102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499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928EE-726D-046A-F906-9FEAE855D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E6FC8994-5633-7E48-0310-A42515BA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29BD7B-AE2D-2BF6-702C-11F8E116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19AC871-CB21-3090-0F94-877C0AB17F62}"/>
              </a:ext>
            </a:extLst>
          </p:cNvPr>
          <p:cNvGrpSpPr/>
          <p:nvPr/>
        </p:nvGrpSpPr>
        <p:grpSpPr>
          <a:xfrm>
            <a:off x="1917268" y="258425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074D19B9-25E3-F9AC-61A9-404DB0A388A7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A80EB3-662D-6B15-CB62-989921DD6584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2.345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4BD89DB-A5D4-ED5A-6158-779B634F1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5DC919B5-9C82-7DDA-D870-E5D395CD97F6}"/>
              </a:ext>
            </a:extLst>
          </p:cNvPr>
          <p:cNvGrpSpPr/>
          <p:nvPr/>
        </p:nvGrpSpPr>
        <p:grpSpPr>
          <a:xfrm>
            <a:off x="1917268" y="258425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B9CF0134-027E-1925-DF01-ED08D703902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9C424D32-61C4-B439-080A-23DA0628D995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10FC47F4-9ACA-B8FD-321B-1D62D01F9218}"/>
              </a:ext>
            </a:extLst>
          </p:cNvPr>
          <p:cNvGrpSpPr/>
          <p:nvPr/>
        </p:nvGrpSpPr>
        <p:grpSpPr>
          <a:xfrm>
            <a:off x="1917268" y="258425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2EECDF8-2944-AED7-F80D-91EB0E2D605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02C4068-75E6-2606-37E5-00B76BD9C06E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2345</a:t>
              </a:r>
            </a:p>
            <a:p>
              <a:pPr algn="ctr">
                <a:buNone/>
              </a:pPr>
              <a:r>
                <a:rPr lang="en-US" sz="3200" b="1" dirty="0"/>
                <a:t>2.345 x 1000 = 2345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A36E2B-0FF1-E63F-D756-E6D8D937E640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E18FC64-B9F3-14FB-38BA-8D7C32196A25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27ABEB-0A47-165F-AA8E-DF6B6A1790A9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099DD7-A4C9-7129-923F-5B8B439CF157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6766D8-C5E6-4914-5CCC-FDF9C0CDEA70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E3C51-B223-8F47-B1B7-B13638964ED9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1C0697-A0EB-B123-4583-DF887B5C95E8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5D4E5D-CF22-C57B-04A1-3F403AA4F808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6B15F5-533B-5764-6537-E6549CFA1181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6E944-F99C-915B-CBB6-9D53D1963A9F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95B28F-2E08-0C5A-2B56-9768D41A26FD}"/>
              </a:ext>
            </a:extLst>
          </p:cNvPr>
          <p:cNvGrpSpPr/>
          <p:nvPr/>
        </p:nvGrpSpPr>
        <p:grpSpPr>
          <a:xfrm>
            <a:off x="3155631" y="4137884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34FC849-EFEF-21AD-DC52-04CEC91CF5CC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99E9C4-67AC-E5D9-802D-261FDA2BC888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4ABA3E1-1602-BC7D-0CCE-89A557D0FABA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4775F30-FFB3-3950-44E0-9C7B88AD5FF6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4394E9-8D9C-B912-A082-986C754275E4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B2EB2-FB01-0ABC-ADC9-11EA96398C15}"/>
              </a:ext>
            </a:extLst>
          </p:cNvPr>
          <p:cNvGrpSpPr/>
          <p:nvPr/>
        </p:nvGrpSpPr>
        <p:grpSpPr>
          <a:xfrm>
            <a:off x="2125027" y="4137884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4705EE-A0A4-8674-8509-1F19CBC24140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59485A-2138-A80C-F33A-EB1CC8180B71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FAC001-8FFA-D834-E007-70D8172A69B3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2249DD8-AE80-E2B5-02AE-A4AD0F9F55A1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7F6B010-7B98-05BF-14E3-3FD27CE5FC00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4E33D1-8E1C-7A1B-4447-D471F3792E0F}"/>
              </a:ext>
            </a:extLst>
          </p:cNvPr>
          <p:cNvGrpSpPr/>
          <p:nvPr/>
        </p:nvGrpSpPr>
        <p:grpSpPr>
          <a:xfrm>
            <a:off x="1046410" y="4137884"/>
            <a:ext cx="5214424" cy="923330"/>
            <a:chOff x="3152827" y="5165279"/>
            <a:chExt cx="5214424" cy="9233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2D23C4-3F90-A62A-BCB2-2F623A134848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A98C446-3166-EBC6-6497-F747A8F08969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16A685D-5FF7-0664-E6B3-7EEA3A1A5974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0E7A54-7CD8-5190-A7F2-F811D949A79B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14577B-AD68-09BD-83FD-41D309AA16DC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58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10955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10954 0.003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10955 0.00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3BE70-94A9-F382-42E2-A82B63F7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523F75ED-2EF7-8C97-52C4-9CBE00D6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6A305F4-2F42-6676-0E03-2CC5B31CA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80AE57E-A46F-E3E0-8B15-B971C882879D}"/>
              </a:ext>
            </a:extLst>
          </p:cNvPr>
          <p:cNvGrpSpPr/>
          <p:nvPr/>
        </p:nvGrpSpPr>
        <p:grpSpPr>
          <a:xfrm>
            <a:off x="1983923" y="29657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C6CDADA0-813D-4376-DB9C-1F9E117EA52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0EA7A4-EDDF-9A4D-4FD5-D6151972AC0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5.24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FC5878E-CEAC-328B-7B30-4F480256C6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498DD1FE-12D1-A8FC-00E5-9AAA9F8ADA76}"/>
              </a:ext>
            </a:extLst>
          </p:cNvPr>
          <p:cNvGrpSpPr/>
          <p:nvPr/>
        </p:nvGrpSpPr>
        <p:grpSpPr>
          <a:xfrm>
            <a:off x="1983923" y="296576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D0B03255-9576-6D1F-0F34-605819DA989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91E73D4D-D8B2-5975-6D2E-D27F1F6215B5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89E55-B0E4-1BB4-DFDC-C792FA919C1C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0FEEEFC-C3AF-0D61-091D-DAF98E632450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F99979-2B55-65A6-99A0-3AD2D78A7287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810D5-366A-2529-A460-1CB9FB0285CF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CC51BA-543A-FEE1-A102-B059E9A154E4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3D63CC-7E4A-DD90-E39C-D41565D745F1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389D2-4D33-813F-37BC-8A3C40142C79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B4408C-8A53-DD54-CB61-55FD611DE876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22F99F-3C37-B069-8E3A-8B2CE8B1508D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9B7F23-151C-C331-713A-4181F5305748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41D640-4FF5-C353-B07D-4063E66E137C}"/>
              </a:ext>
            </a:extLst>
          </p:cNvPr>
          <p:cNvGrpSpPr/>
          <p:nvPr/>
        </p:nvGrpSpPr>
        <p:grpSpPr>
          <a:xfrm>
            <a:off x="3209649" y="4190346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DA2A600-DA3D-876C-BFB9-2AD85DD98974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5A83C6-2661-6BF8-9A7A-2ABDBB910C8F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F9E183-E189-3B61-E7E7-CF6A305DD1C9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9BBE662-009C-287E-A111-AE4A65EE8F70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84F798-D411-A2FD-90CC-5F737E6D0192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AE51406-5764-E259-5C00-F6CA52F88897}"/>
              </a:ext>
            </a:extLst>
          </p:cNvPr>
          <p:cNvGrpSpPr/>
          <p:nvPr/>
        </p:nvGrpSpPr>
        <p:grpSpPr>
          <a:xfrm>
            <a:off x="2153583" y="4190346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2808D2-4F1E-835C-4124-3336C12B85F3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5D7A09-BC8F-3C0C-9CB0-60E226FF2752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09F8CE9-B7A7-25FF-99E8-2804253C9696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62F635-A6FB-2575-ADE7-43604BDFFF43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7AFCC34-354E-D9CE-B2EE-34979C7BE453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D90EE5-2D63-F27A-C750-7207C62B0D7D}"/>
              </a:ext>
            </a:extLst>
          </p:cNvPr>
          <p:cNvGrpSpPr/>
          <p:nvPr/>
        </p:nvGrpSpPr>
        <p:grpSpPr>
          <a:xfrm>
            <a:off x="32919" y="4183824"/>
            <a:ext cx="5214424" cy="923330"/>
            <a:chOff x="3152827" y="5165279"/>
            <a:chExt cx="5214424" cy="9233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0F3F84-E6FC-F046-014E-A2F5D9896E4F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02BEAD-80BD-C45D-3212-24AD80D3A595}"/>
                </a:ext>
              </a:extLst>
            </p:cNvPr>
            <p:cNvSpPr/>
            <p:nvPr/>
          </p:nvSpPr>
          <p:spPr>
            <a:xfrm>
              <a:off x="4205921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954CD55-0658-C79B-B462-F24800ECB0B7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491DB0-3B43-6B0E-28C3-FDF5B5CBC3D3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60E7D18-792B-5D46-0227-B54EBD2A60BE}"/>
                </a:ext>
              </a:extLst>
            </p:cNvPr>
            <p:cNvSpPr/>
            <p:nvPr/>
          </p:nvSpPr>
          <p:spPr>
            <a:xfrm>
              <a:off x="7365203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E6F95-D60C-201E-F737-9A4EAE76331B}"/>
              </a:ext>
            </a:extLst>
          </p:cNvPr>
          <p:cNvGrpSpPr/>
          <p:nvPr/>
        </p:nvGrpSpPr>
        <p:grpSpPr>
          <a:xfrm>
            <a:off x="1983923" y="296576"/>
            <a:ext cx="6834076" cy="1927109"/>
            <a:chOff x="3588774" y="1281028"/>
            <a:chExt cx="4785823" cy="103728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2CE65FA-0840-65F9-9231-822E2683B4E3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5A7247-792B-4DE8-BBB3-420EAE26901E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6B6B14C-1F33-0D4F-8BD3-9B78289AD153}"/>
              </a:ext>
            </a:extLst>
          </p:cNvPr>
          <p:cNvSpPr/>
          <p:nvPr/>
        </p:nvSpPr>
        <p:spPr>
          <a:xfrm>
            <a:off x="4268091" y="417096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907D4E38-2975-58F5-4ECD-0EDA37FDB417}"/>
              </a:ext>
            </a:extLst>
          </p:cNvPr>
          <p:cNvGrpSpPr/>
          <p:nvPr/>
        </p:nvGrpSpPr>
        <p:grpSpPr>
          <a:xfrm>
            <a:off x="1983923" y="296576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083DAEC8-029D-B1DC-73B1-1BCD12FAEDE1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0C729DFC-C2B9-DF62-87CA-E6D0A961224F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5240</a:t>
              </a:r>
            </a:p>
            <a:p>
              <a:pPr algn="ctr">
                <a:buNone/>
              </a:pPr>
              <a:r>
                <a:rPr lang="en-US" sz="3200" b="1" dirty="0"/>
                <a:t>5.24 x 1000 = 5240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00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10955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10955 0.003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-0.10955 0.003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D187B-6AFB-BF28-67F6-A9735A124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39B34C93-B2F4-86B5-A256-7D218931B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24E90C-134B-1D8E-1CD2-E11E32442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6E5BC39-8830-7700-85CD-4242B7607AEF}"/>
              </a:ext>
            </a:extLst>
          </p:cNvPr>
          <p:cNvGrpSpPr/>
          <p:nvPr/>
        </p:nvGrpSpPr>
        <p:grpSpPr>
          <a:xfrm>
            <a:off x="1973433" y="262331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DB41E2FB-B70C-74F4-D65B-9DA7A31F9E2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927917-1F5B-E06C-A4C8-A264AA319950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2.3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BADA589-10B9-F7A5-6D20-71AC1409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E7C25E24-5B81-3D93-F72B-D0E409682C7B}"/>
              </a:ext>
            </a:extLst>
          </p:cNvPr>
          <p:cNvGrpSpPr/>
          <p:nvPr/>
        </p:nvGrpSpPr>
        <p:grpSpPr>
          <a:xfrm>
            <a:off x="1973433" y="262331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A6671E00-1A8F-5C4C-8F4A-5661F0C1604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1604400E-B616-0678-7301-5CDEC16F738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7B17F6-09AD-8E81-C399-30D17BEF03D2}"/>
              </a:ext>
            </a:extLst>
          </p:cNvPr>
          <p:cNvGraphicFramePr>
            <a:graphicFrameLocks noGrp="1"/>
          </p:cNvGraphicFramePr>
          <p:nvPr/>
        </p:nvGraphicFramePr>
        <p:xfrm>
          <a:off x="1046410" y="3056443"/>
          <a:ext cx="7371658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0675FC-E913-78F3-915B-B63EC28D0BE7}"/>
              </a:ext>
            </a:extLst>
          </p:cNvPr>
          <p:cNvSpPr/>
          <p:nvPr/>
        </p:nvSpPr>
        <p:spPr>
          <a:xfrm>
            <a:off x="115514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59DA9A-47D7-85AF-405F-C5C1A30F00F2}"/>
              </a:ext>
            </a:extLst>
          </p:cNvPr>
          <p:cNvSpPr/>
          <p:nvPr/>
        </p:nvSpPr>
        <p:spPr>
          <a:xfrm>
            <a:off x="219862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D7BB4D-B23D-C569-4012-19D26574AE41}"/>
              </a:ext>
            </a:extLst>
          </p:cNvPr>
          <p:cNvSpPr/>
          <p:nvPr/>
        </p:nvSpPr>
        <p:spPr>
          <a:xfrm>
            <a:off x="32421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9375AA-5C49-596B-6C29-3446DF5F0CAE}"/>
              </a:ext>
            </a:extLst>
          </p:cNvPr>
          <p:cNvSpPr/>
          <p:nvPr/>
        </p:nvSpPr>
        <p:spPr>
          <a:xfrm>
            <a:off x="4285582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C2A02F-FD17-2BBB-3C2F-412E62842CA1}"/>
              </a:ext>
            </a:extLst>
          </p:cNvPr>
          <p:cNvSpPr/>
          <p:nvPr/>
        </p:nvSpPr>
        <p:spPr>
          <a:xfrm>
            <a:off x="5329061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B8E1A8-1772-83AD-0DD2-CDC0F0A823EA}"/>
              </a:ext>
            </a:extLst>
          </p:cNvPr>
          <p:cNvSpPr/>
          <p:nvPr/>
        </p:nvSpPr>
        <p:spPr>
          <a:xfrm>
            <a:off x="637254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D42D5A-A664-3208-E7CF-5C8FD28A6E6D}"/>
              </a:ext>
            </a:extLst>
          </p:cNvPr>
          <p:cNvSpPr/>
          <p:nvPr/>
        </p:nvSpPr>
        <p:spPr>
          <a:xfrm>
            <a:off x="4760795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203CBC-3081-CC47-54A1-52C289C3BD11}"/>
              </a:ext>
            </a:extLst>
          </p:cNvPr>
          <p:cNvSpPr/>
          <p:nvPr/>
        </p:nvSpPr>
        <p:spPr>
          <a:xfrm>
            <a:off x="4760795" y="366614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D6D3-67CC-9789-F4C9-2B1A687E5C4B}"/>
              </a:ext>
            </a:extLst>
          </p:cNvPr>
          <p:cNvSpPr/>
          <p:nvPr/>
        </p:nvSpPr>
        <p:spPr>
          <a:xfrm>
            <a:off x="7416020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3FC72A-D51B-26CB-E21F-883F0644B73B}"/>
              </a:ext>
            </a:extLst>
          </p:cNvPr>
          <p:cNvGrpSpPr/>
          <p:nvPr/>
        </p:nvGrpSpPr>
        <p:grpSpPr>
          <a:xfrm>
            <a:off x="3200672" y="4197593"/>
            <a:ext cx="5214424" cy="923330"/>
            <a:chOff x="3152827" y="5165279"/>
            <a:chExt cx="5214424" cy="92333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659D578-DBFE-2C62-A439-3181FE7C45FA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3152A54-28E1-27F9-9D1F-987B27D2BB97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13BA6A-F0EA-AF39-3318-8500A234FE08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E73458-D271-0EEF-9A4D-8E6813EA9255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546C15-1D27-2B64-CA7B-A3C07204BF06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D9EC46-FACD-5598-3E66-61DD11D1C9EC}"/>
              </a:ext>
            </a:extLst>
          </p:cNvPr>
          <p:cNvGrpSpPr/>
          <p:nvPr/>
        </p:nvGrpSpPr>
        <p:grpSpPr>
          <a:xfrm>
            <a:off x="2147578" y="4156589"/>
            <a:ext cx="5214424" cy="923330"/>
            <a:chOff x="3152827" y="5165279"/>
            <a:chExt cx="5214424" cy="92333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94E2215-A829-EA21-E262-B7258F5AA375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C10213-4477-6EF2-2362-A0BE59922725}"/>
                </a:ext>
              </a:extLst>
            </p:cNvPr>
            <p:cNvSpPr/>
            <p:nvPr/>
          </p:nvSpPr>
          <p:spPr>
            <a:xfrm>
              <a:off x="4205921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835479-04F0-B068-806E-AE465F73E49B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EC3551-1BB3-2931-72E4-603899FEFDC9}"/>
                </a:ext>
              </a:extLst>
            </p:cNvPr>
            <p:cNvSpPr/>
            <p:nvPr/>
          </p:nvSpPr>
          <p:spPr>
            <a:xfrm>
              <a:off x="6312109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2B07C7B-B734-BD6B-B547-09926F91644D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52F343-00ED-8CC0-3E8B-F6268F06CE81}"/>
              </a:ext>
            </a:extLst>
          </p:cNvPr>
          <p:cNvGrpSpPr/>
          <p:nvPr/>
        </p:nvGrpSpPr>
        <p:grpSpPr>
          <a:xfrm>
            <a:off x="66913" y="4156589"/>
            <a:ext cx="5214424" cy="923330"/>
            <a:chOff x="3152827" y="5165279"/>
            <a:chExt cx="5214424" cy="9233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F6A110-8A8A-E0CC-EB90-D00014653DCB}"/>
                </a:ext>
              </a:extLst>
            </p:cNvPr>
            <p:cNvSpPr/>
            <p:nvPr/>
          </p:nvSpPr>
          <p:spPr>
            <a:xfrm>
              <a:off x="3152827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F311BF1-3BEA-2859-75BE-8EA84E38114D}"/>
                </a:ext>
              </a:extLst>
            </p:cNvPr>
            <p:cNvSpPr/>
            <p:nvPr/>
          </p:nvSpPr>
          <p:spPr>
            <a:xfrm>
              <a:off x="4205921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BD1609-8AE6-B416-B182-98660C007ED2}"/>
                </a:ext>
              </a:extLst>
            </p:cNvPr>
            <p:cNvSpPr/>
            <p:nvPr/>
          </p:nvSpPr>
          <p:spPr>
            <a:xfrm>
              <a:off x="5259015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AECAA67-7CE8-F596-5FE2-A91C44B0BEE6}"/>
                </a:ext>
              </a:extLst>
            </p:cNvPr>
            <p:cNvSpPr/>
            <p:nvPr/>
          </p:nvSpPr>
          <p:spPr>
            <a:xfrm>
              <a:off x="6312109" y="5165279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42CF6D-B636-E3C0-FCFB-6023817AE9DA}"/>
                </a:ext>
              </a:extLst>
            </p:cNvPr>
            <p:cNvSpPr/>
            <p:nvPr/>
          </p:nvSpPr>
          <p:spPr>
            <a:xfrm>
              <a:off x="7365203" y="5165279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4E7901-0602-BD10-E515-1ADDCAA4FC79}"/>
              </a:ext>
            </a:extLst>
          </p:cNvPr>
          <p:cNvGrpSpPr/>
          <p:nvPr/>
        </p:nvGrpSpPr>
        <p:grpSpPr>
          <a:xfrm>
            <a:off x="1973433" y="262331"/>
            <a:ext cx="6834076" cy="1927109"/>
            <a:chOff x="3588774" y="1281028"/>
            <a:chExt cx="4785823" cy="1037285"/>
          </a:xfrm>
        </p:grpSpPr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D376B7A-8D47-20DA-4137-EC75340C22A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529EBDF-7AD4-8CD4-6648-8F9A297A66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159C85A-7C42-9D70-B619-889016A047A8}"/>
              </a:ext>
            </a:extLst>
          </p:cNvPr>
          <p:cNvSpPr/>
          <p:nvPr/>
        </p:nvSpPr>
        <p:spPr>
          <a:xfrm>
            <a:off x="4212552" y="415735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47C05FFB-B07D-8C53-6227-3333F12F6B40}"/>
              </a:ext>
            </a:extLst>
          </p:cNvPr>
          <p:cNvGrpSpPr/>
          <p:nvPr/>
        </p:nvGrpSpPr>
        <p:grpSpPr>
          <a:xfrm>
            <a:off x="1983923" y="262331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92311620-8156-5071-B11F-0977F2543784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763A99B3-4403-58D2-E317-2A8FB369A00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2300</a:t>
              </a:r>
              <a:r>
                <a:rPr lang="en-US" sz="3200" dirty="0"/>
                <a:t> </a:t>
              </a:r>
              <a:endParaRPr lang="en-US" sz="3200" b="1" dirty="0"/>
            </a:p>
            <a:p>
              <a:pPr algn="ctr">
                <a:buNone/>
              </a:pPr>
              <a:r>
                <a:rPr lang="en-US" sz="3200" b="1" dirty="0"/>
                <a:t>2.3 x 1000 = 2300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AC2DB93A-D50A-C3ED-C52D-5B88CD49C19A}"/>
              </a:ext>
            </a:extLst>
          </p:cNvPr>
          <p:cNvSpPr/>
          <p:nvPr/>
        </p:nvSpPr>
        <p:spPr>
          <a:xfrm>
            <a:off x="3210504" y="4157359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10955 0.003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-0.10955 0.003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10955 0.003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415514" y="199291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313067" y="1372209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2.8 x 1000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273033" y="1294256"/>
            <a:ext cx="125006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2800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5568682" y="2183310"/>
            <a:ext cx="157707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12700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5568682" y="3159209"/>
            <a:ext cx="138070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4920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5755035" y="4086018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5177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313067" y="2277610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12.7 x 1000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313067" y="3183011"/>
            <a:ext cx="3441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4.92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313067" y="4088412"/>
            <a:ext cx="362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5.177 x 1000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FAD07-62FE-F580-239B-751077A24FEB}"/>
              </a:ext>
            </a:extLst>
          </p:cNvPr>
          <p:cNvSpPr txBox="1"/>
          <p:nvPr/>
        </p:nvSpPr>
        <p:spPr>
          <a:xfrm>
            <a:off x="2313067" y="4993813"/>
            <a:ext cx="3376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1.02 x 1000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E2B8D-632F-342B-C910-64B804B2899F}"/>
              </a:ext>
            </a:extLst>
          </p:cNvPr>
          <p:cNvSpPr txBox="1"/>
          <p:nvPr/>
        </p:nvSpPr>
        <p:spPr>
          <a:xfrm>
            <a:off x="2313067" y="5899215"/>
            <a:ext cx="3626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6.001 x 1000 =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36403-A5C8-5963-75DC-5D4C4B8D7BE2}"/>
              </a:ext>
            </a:extLst>
          </p:cNvPr>
          <p:cNvSpPr/>
          <p:nvPr/>
        </p:nvSpPr>
        <p:spPr>
          <a:xfrm>
            <a:off x="5635025" y="498467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DFB13E-5177-5835-6588-1A79E7069526}"/>
              </a:ext>
            </a:extLst>
          </p:cNvPr>
          <p:cNvSpPr/>
          <p:nvPr/>
        </p:nvSpPr>
        <p:spPr>
          <a:xfrm>
            <a:off x="5787425" y="5823609"/>
            <a:ext cx="135832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6001</a:t>
            </a:r>
          </a:p>
        </p:txBody>
      </p:sp>
    </p:spTree>
    <p:extLst>
      <p:ext uri="{BB962C8B-B14F-4D97-AF65-F5344CB8AC3E}">
        <p14:creationId xmlns:p14="http://schemas.microsoft.com/office/powerpoint/2010/main" val="195340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1.6 x 1000 = 160.0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1362</TotalTime>
  <Words>273</Words>
  <Application>Microsoft Office PowerPoint</Application>
  <PresentationFormat>On-screen Show (4:3)</PresentationFormat>
  <Paragraphs>108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2026-03-26T08:00:01Z</dcterms:modified>
  <cp:category/>
</cp:coreProperties>
</file>