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8" r:id="rId3"/>
    <p:sldId id="309" r:id="rId4"/>
    <p:sldId id="310" r:id="rId5"/>
    <p:sldId id="311" r:id="rId6"/>
    <p:sldId id="312" r:id="rId7"/>
    <p:sldId id="313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95373E-7F70-487A-0D05-58E179351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9496" y="2448156"/>
            <a:ext cx="3968383" cy="32228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9174" y="631946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A6302-68DD-5E92-6013-929D9FC4AE76}"/>
              </a:ext>
            </a:extLst>
          </p:cNvPr>
          <p:cNvSpPr/>
          <p:nvPr/>
        </p:nvSpPr>
        <p:spPr>
          <a:xfrm>
            <a:off x="2006375" y="45330"/>
            <a:ext cx="6111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5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74320" y="111574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940538" y="214219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3" name="Picture 2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37F3453D-80F8-7669-6F71-157A5FC0D4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90" y="3223894"/>
            <a:ext cx="795462" cy="790891"/>
          </a:xfrm>
          <a:prstGeom prst="rect">
            <a:avLst/>
          </a:prstGeom>
        </p:spPr>
      </p:pic>
      <p:pic>
        <p:nvPicPr>
          <p:cNvPr id="4" name="Picture 3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2098E3E4-F07A-C487-F5FF-8B5EE04F68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53" y="3223894"/>
            <a:ext cx="795462" cy="790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688237" y="212819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4177252" y="213194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FA14C-2420-C359-9251-10D3CC862F43}"/>
              </a:ext>
            </a:extLst>
          </p:cNvPr>
          <p:cNvSpPr/>
          <p:nvPr/>
        </p:nvSpPr>
        <p:spPr>
          <a:xfrm>
            <a:off x="2794355" y="433492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F422353-944B-EF6C-9441-71FCAF751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5221 -0.002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5716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1CB70B-9D20-10E4-DF3D-927AE187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2BE6AF-096D-7387-3B8D-0BC73936A3CC}"/>
              </a:ext>
            </a:extLst>
          </p:cNvPr>
          <p:cNvSpPr/>
          <p:nvPr/>
        </p:nvSpPr>
        <p:spPr>
          <a:xfrm>
            <a:off x="274320" y="111574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D47F4-50B7-A746-0B57-B761FE24CE7D}"/>
              </a:ext>
            </a:extLst>
          </p:cNvPr>
          <p:cNvSpPr/>
          <p:nvPr/>
        </p:nvSpPr>
        <p:spPr>
          <a:xfrm>
            <a:off x="1940538" y="214219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36806-9D9B-13C4-F7E3-42F0E23E0F21}"/>
              </a:ext>
            </a:extLst>
          </p:cNvPr>
          <p:cNvSpPr/>
          <p:nvPr/>
        </p:nvSpPr>
        <p:spPr>
          <a:xfrm>
            <a:off x="3688237" y="212819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94943C-6856-7B29-C7F9-2365CF350F07}"/>
              </a:ext>
            </a:extLst>
          </p:cNvPr>
          <p:cNvSpPr/>
          <p:nvPr/>
        </p:nvSpPr>
        <p:spPr>
          <a:xfrm>
            <a:off x="4177252" y="213194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97BB3-3489-B4A5-480C-B81203D4BE2E}"/>
              </a:ext>
            </a:extLst>
          </p:cNvPr>
          <p:cNvSpPr/>
          <p:nvPr/>
        </p:nvSpPr>
        <p:spPr>
          <a:xfrm>
            <a:off x="2794355" y="48786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6" name="Picture 5" descr="A blue and black circle&#10;&#10;AI-generated content may be incorrect.">
            <a:extLst>
              <a:ext uri="{FF2B5EF4-FFF2-40B4-BE49-F238E27FC236}">
                <a16:creationId xmlns:a16="http://schemas.microsoft.com/office/drawing/2014/main" id="{97339E8D-8AB0-5865-398C-D624BDBD9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476" y="3401545"/>
            <a:ext cx="1577210" cy="790891"/>
          </a:xfrm>
          <a:prstGeom prst="rect">
            <a:avLst/>
          </a:prstGeom>
        </p:spPr>
      </p:pic>
      <p:pic>
        <p:nvPicPr>
          <p:cNvPr id="12" name="Picture 11" descr="A blue and black circle&#10;&#10;AI-generated content may be incorrect.">
            <a:extLst>
              <a:ext uri="{FF2B5EF4-FFF2-40B4-BE49-F238E27FC236}">
                <a16:creationId xmlns:a16="http://schemas.microsoft.com/office/drawing/2014/main" id="{250972CC-BDD7-C28D-708C-DFF0F085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3350" y="3401545"/>
            <a:ext cx="1577210" cy="790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482347-D2C2-9507-264D-346C77A5B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3422B10-7018-0427-509E-21E5477A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" name="Picture 3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32FDC00-4948-3C23-0ECF-F1EC2FFE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6615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5377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D622579-8779-B3FD-7F66-8A67B8FE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8412" y="5259559"/>
            <a:ext cx="824759" cy="6185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74320" y="111574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A453B-E3AF-818A-84F4-DFE34F5C8FA5}"/>
              </a:ext>
            </a:extLst>
          </p:cNvPr>
          <p:cNvSpPr/>
          <p:nvPr/>
        </p:nvSpPr>
        <p:spPr>
          <a:xfrm>
            <a:off x="1940538" y="214219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5E524-4C0C-A088-E180-14A335776AD5}"/>
              </a:ext>
            </a:extLst>
          </p:cNvPr>
          <p:cNvSpPr/>
          <p:nvPr/>
        </p:nvSpPr>
        <p:spPr>
          <a:xfrm>
            <a:off x="3688237" y="212819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EF6D0-1BDD-00EF-0B76-CD6313AF1C10}"/>
              </a:ext>
            </a:extLst>
          </p:cNvPr>
          <p:cNvSpPr/>
          <p:nvPr/>
        </p:nvSpPr>
        <p:spPr>
          <a:xfrm>
            <a:off x="4177252" y="213194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A5F3F-6686-638A-1FD9-1D1D11431AF0}"/>
              </a:ext>
            </a:extLst>
          </p:cNvPr>
          <p:cNvSpPr/>
          <p:nvPr/>
        </p:nvSpPr>
        <p:spPr>
          <a:xfrm>
            <a:off x="2794355" y="48786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" name="Picture 2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BA6D82B6-66EF-D960-64BA-5E52515042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7242" y="3156307"/>
            <a:ext cx="1581782" cy="1595496"/>
          </a:xfrm>
          <a:prstGeom prst="rect">
            <a:avLst/>
          </a:prstGeom>
        </p:spPr>
      </p:pic>
      <p:pic>
        <p:nvPicPr>
          <p:cNvPr id="4" name="Picture 3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BCA8A3B1-585C-B4CD-B066-633F7F40A7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5612" y="3072591"/>
            <a:ext cx="1581782" cy="1595496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5B9A8E0-684D-5DC8-7C32-C15F60323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08646 -0.0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10469 0.012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18270B-BAB9-9EDC-E980-A0C75D20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D9BC0B-5ACE-4394-5716-BF5DA64DFAB9}"/>
              </a:ext>
            </a:extLst>
          </p:cNvPr>
          <p:cNvSpPr/>
          <p:nvPr/>
        </p:nvSpPr>
        <p:spPr>
          <a:xfrm>
            <a:off x="274320" y="111574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C5E8E-EB4B-1899-3174-DFD645CABBE3}"/>
              </a:ext>
            </a:extLst>
          </p:cNvPr>
          <p:cNvSpPr/>
          <p:nvPr/>
        </p:nvSpPr>
        <p:spPr>
          <a:xfrm>
            <a:off x="1940538" y="214219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540A48-73B8-C931-B943-89DB0B7ECBB4}"/>
              </a:ext>
            </a:extLst>
          </p:cNvPr>
          <p:cNvSpPr/>
          <p:nvPr/>
        </p:nvSpPr>
        <p:spPr>
          <a:xfrm>
            <a:off x="3688237" y="212819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9D535-3A48-0E20-7562-04693531B755}"/>
              </a:ext>
            </a:extLst>
          </p:cNvPr>
          <p:cNvSpPr/>
          <p:nvPr/>
        </p:nvSpPr>
        <p:spPr>
          <a:xfrm>
            <a:off x="4177252" y="213194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78598-9C57-FDEB-96F2-134922A657FF}"/>
              </a:ext>
            </a:extLst>
          </p:cNvPr>
          <p:cNvSpPr/>
          <p:nvPr/>
        </p:nvSpPr>
        <p:spPr>
          <a:xfrm>
            <a:off x="2794355" y="48786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 descr="A blue and black circle&#10;&#10;AI-generated content may be incorrect.">
            <a:extLst>
              <a:ext uri="{FF2B5EF4-FFF2-40B4-BE49-F238E27FC236}">
                <a16:creationId xmlns:a16="http://schemas.microsoft.com/office/drawing/2014/main" id="{B285A0C0-8512-9D32-BD3A-A090E4EDAB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35" y="3008385"/>
            <a:ext cx="1577210" cy="1577210"/>
          </a:xfrm>
          <a:prstGeom prst="rect">
            <a:avLst/>
          </a:prstGeom>
        </p:spPr>
      </p:pic>
      <p:pic>
        <p:nvPicPr>
          <p:cNvPr id="7" name="Picture 6" descr="A blue and black circle&#10;&#10;AI-generated content may be incorrect.">
            <a:extLst>
              <a:ext uri="{FF2B5EF4-FFF2-40B4-BE49-F238E27FC236}">
                <a16:creationId xmlns:a16="http://schemas.microsoft.com/office/drawing/2014/main" id="{E53FB802-FB01-2A2C-273A-52F51216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86" y="3008385"/>
            <a:ext cx="1577210" cy="15772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6105A6-E65F-0BC3-8965-ACED46F7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0B1BEAC-F18A-D842-C8B5-B08AF3D1A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" name="Picture 3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49E6D94-A0BA-7BF0-0CB0-B3283119A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06185 -0.0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7031 -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B9352-2F17-1622-A9F1-BBB9B5CD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809ED9-E2EE-C34C-EBC0-A771D6D07772}"/>
              </a:ext>
            </a:extLst>
          </p:cNvPr>
          <p:cNvSpPr/>
          <p:nvPr/>
        </p:nvSpPr>
        <p:spPr>
          <a:xfrm>
            <a:off x="274320" y="111574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B380F1-3931-6FE2-5AE7-AA1691794179}"/>
              </a:ext>
            </a:extLst>
          </p:cNvPr>
          <p:cNvSpPr/>
          <p:nvPr/>
        </p:nvSpPr>
        <p:spPr>
          <a:xfrm>
            <a:off x="1940538" y="214219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6A7C4-5F44-4506-A873-25F92B1AB051}"/>
              </a:ext>
            </a:extLst>
          </p:cNvPr>
          <p:cNvSpPr/>
          <p:nvPr/>
        </p:nvSpPr>
        <p:spPr>
          <a:xfrm>
            <a:off x="3688237" y="212819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AA1CF-9645-9A12-8C5B-06B92DE3C068}"/>
              </a:ext>
            </a:extLst>
          </p:cNvPr>
          <p:cNvSpPr/>
          <p:nvPr/>
        </p:nvSpPr>
        <p:spPr>
          <a:xfrm>
            <a:off x="4177252" y="213194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259B0-A1DE-1A10-7978-799467ECF35C}"/>
              </a:ext>
            </a:extLst>
          </p:cNvPr>
          <p:cNvSpPr/>
          <p:nvPr/>
        </p:nvSpPr>
        <p:spPr>
          <a:xfrm>
            <a:off x="2794355" y="48786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" name="Picture 2" descr="A red and black logo&#10;&#10;AI-generated content may be incorrect.">
            <a:extLst>
              <a:ext uri="{FF2B5EF4-FFF2-40B4-BE49-F238E27FC236}">
                <a16:creationId xmlns:a16="http://schemas.microsoft.com/office/drawing/2014/main" id="{7DA980F1-3220-0DFD-0BCE-7DD551FA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3698" y="2697832"/>
            <a:ext cx="1572638" cy="2358957"/>
          </a:xfrm>
          <a:prstGeom prst="rect">
            <a:avLst/>
          </a:prstGeom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B92EB422-5B45-F876-E265-B1963D61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7667" y="2667784"/>
            <a:ext cx="1572638" cy="23589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371400-65A4-2CA3-31DC-7AEE5D6E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14CE94-4DB7-B9C1-1425-E80AFBF3F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1B3D0C8-5A69-483F-D607-30CCB80E6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8724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06419 0.010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Make these numbers </a:t>
            </a:r>
          </a:p>
          <a:p>
            <a:pPr algn="ctr"/>
            <a:r>
              <a:rPr lang="en-GB" sz="3600" dirty="0"/>
              <a:t>and record your answers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 + 1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4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5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4682262" y="4439629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4682262" y="54509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682261" y="154472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4682262" y="245907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4682262" y="342900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3138774" y="2253361"/>
            <a:ext cx="5446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8 + 8 is a double.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100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2026-03-01T09:24:01Z</dcterms:modified>
  <cp:category/>
</cp:coreProperties>
</file>