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68" r:id="rId4"/>
    <p:sldId id="316" r:id="rId5"/>
    <p:sldId id="317" r:id="rId6"/>
    <p:sldId id="318" r:id="rId7"/>
    <p:sldId id="319" r:id="rId8"/>
    <p:sldId id="320" r:id="rId9"/>
    <p:sldId id="31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95373E-7F70-487A-0D05-58E179351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9496" y="2448156"/>
            <a:ext cx="3968383" cy="32228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9174" y="631946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A6302-68DD-5E92-6013-929D9FC4AE76}"/>
              </a:ext>
            </a:extLst>
          </p:cNvPr>
          <p:cNvSpPr/>
          <p:nvPr/>
        </p:nvSpPr>
        <p:spPr>
          <a:xfrm>
            <a:off x="1830846" y="45330"/>
            <a:ext cx="64626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15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399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6559E16-4795-7375-2519-4A7AD9E3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F422353-944B-EF6C-9441-71FCAF751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7A063545-57D6-B7C4-B117-BFBCA19B84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63873" y="1960333"/>
            <a:ext cx="823064" cy="3260596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FA8D9BE-0993-DB5C-0AEB-98F901480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644475"/>
            <a:ext cx="507065" cy="5070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4F7F6D53-3EDE-2C18-8839-74178A3D3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384370" y="1960333"/>
            <a:ext cx="823064" cy="3260596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6D875B71-BF91-FA18-995E-F989BCB00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644475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473F13-96EC-6168-30CE-7D5A06B80769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040EEB-A9A9-E203-7E5B-51FD5C79A3DF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B6CED8-06CF-7694-BE2B-59260FC81EFD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39B5FB-0ED9-6FBC-CC95-814FE57E8D61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224CB4-F0DC-9844-7D02-07065EA18EB8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7E804A8-2AB5-874F-CA9B-81D5029BDAD4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22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5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DE5E5-0486-580D-1B3D-465442FDA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C85DCEE-D9D4-452C-1986-6282CC07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D8CF8A-3715-0E5A-18EC-46BB20348055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405768-67D0-2B17-F053-6C315E9FC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1BB7134-4AAB-87D4-8CBD-A0384939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471F44F-6AD7-E98D-4228-F98DB89D1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584426A4-D3C5-8800-B406-A56A5C433A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82748" y="2035106"/>
            <a:ext cx="785314" cy="3111050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0CB0D295-477D-6A5B-14A2-3794229B2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644475"/>
            <a:ext cx="507065" cy="5070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A52F7C10-D18C-159C-FB11-144EA44A25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403245" y="2035106"/>
            <a:ext cx="785314" cy="3111050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DECA5F4D-F934-A120-1B94-C5DC9303D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644475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4FEDD8F-2A7E-39A0-CEB2-6C29476E27EA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7C9318-F5F7-CD4B-0D0C-8445EC445499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D15341-798A-5371-6D0F-DEFF3A384A78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6B12DE-FC71-62AC-CA97-C63B0C5C6CD1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DB1BE5-76DE-DBF3-089A-A833DA66443F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4898890-A244-6EE9-D037-02E347360870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24</a:t>
            </a:r>
          </a:p>
        </p:txBody>
      </p:sp>
      <p:pic>
        <p:nvPicPr>
          <p:cNvPr id="3" name="Picture 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D11D7976-4DA9-FD6D-FB34-D31151C9B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3263103"/>
            <a:ext cx="507065" cy="507065"/>
          </a:xfrm>
          <a:prstGeom prst="rect">
            <a:avLst/>
          </a:prstGeom>
        </p:spPr>
      </p:pic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2143500B-7CD4-F444-C4A6-A28414563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3263103"/>
            <a:ext cx="507065" cy="5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5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5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91D13-AECD-8011-D6D6-B4E651A20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67131D9-61FE-5022-0E8E-DA278391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9CB55E-1855-8040-0173-6492DD54BB67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B1DF93-F7E4-2D29-01CE-BE3724BB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269CCEE-AA68-F3B4-09C1-565008A7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5B93093-881C-7B37-DCC7-0A49FAB69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61F8C780-64A5-7597-7729-D6F10D4FC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20813" y="1789748"/>
            <a:ext cx="909184" cy="3601766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E5112014-04FD-D525-1260-670BC5568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644475"/>
            <a:ext cx="507065" cy="5070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4B7EE469-7428-FFE0-CDDA-49A86C4EF7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341310" y="1789748"/>
            <a:ext cx="909184" cy="3601766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EB567F9-7E55-2997-36A2-F4465C8DF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644475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39761D1-11BB-5FFD-4F24-7CF75AD08363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3EF627-A4C0-F4E7-A6A9-A4032D42E9DD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40ADFA-87A3-AA34-DD64-355879EDE13B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B9A928-DC1F-161E-612A-7531988B128B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BC91150-ADE9-0FCB-D990-75EB3E181866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B82AF28-0D28-358A-2871-36BAA782AE3C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26</a:t>
            </a:r>
          </a:p>
        </p:txBody>
      </p:sp>
      <p:pic>
        <p:nvPicPr>
          <p:cNvPr id="3" name="Picture 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858F55F-6ABE-0AD4-20A9-B96990A86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3263103"/>
            <a:ext cx="507065" cy="507065"/>
          </a:xfrm>
          <a:prstGeom prst="rect">
            <a:avLst/>
          </a:prstGeom>
        </p:spPr>
      </p:pic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4A5DE683-B194-E77C-8C80-05E921180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3263103"/>
            <a:ext cx="507065" cy="507065"/>
          </a:xfrm>
          <a:prstGeom prst="rect">
            <a:avLst/>
          </a:prstGeom>
        </p:spPr>
      </p:pic>
      <p:pic>
        <p:nvPicPr>
          <p:cNvPr id="7" name="Picture 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0604AB6-9B1A-1C9A-A60C-89FD4B0077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3820004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A96AA869-5624-1246-D3E6-B0EEB3035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3820004"/>
            <a:ext cx="507065" cy="5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5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5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5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7886E-A713-FC07-BD9A-F848C0B1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9B26CB-000A-9BE0-020A-CC13A52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AD9817-583E-B3D8-8B2D-5DD48CD8EEB1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4135E-2977-A523-D7EE-4114FA6B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1515EFB-68C9-649C-4588-1F24B89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73F01F-E5E5-01CA-7746-6C7891E8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3B4CD03-B482-B435-0CB1-F8E35B991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63CC3184-F2C3-A80F-E0D6-F3901BEEE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379003"/>
            <a:ext cx="507065" cy="5070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5ABF549-A0F8-D929-6D13-4DE6B9692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36369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2535979-E99D-ABED-D883-DBF9FAB72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25865C2-8ABF-33AD-B351-D8820F5E94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8E5BCE-43F0-081B-1552-17D22FDD0E44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46C63-2260-B11C-5774-2A41FBEFDFC9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D80F60-AAEC-5435-7FBE-AB07ED449C00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BE399C-80AA-76B1-FB2B-D90ACC381A7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B21DB-5F93-D88D-D302-43CE398EF1E2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28</a:t>
            </a:r>
          </a:p>
        </p:txBody>
      </p:sp>
      <p:pic>
        <p:nvPicPr>
          <p:cNvPr id="3" name="Picture 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32719E31-F15B-D0DA-8FE4-882203009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997631"/>
            <a:ext cx="507065" cy="507065"/>
          </a:xfrm>
          <a:prstGeom prst="rect">
            <a:avLst/>
          </a:prstGeom>
        </p:spPr>
      </p:pic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C875F64-7C41-9779-93D1-7270EFFED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997631"/>
            <a:ext cx="507065" cy="507065"/>
          </a:xfrm>
          <a:prstGeom prst="rect">
            <a:avLst/>
          </a:prstGeom>
        </p:spPr>
      </p:pic>
      <p:pic>
        <p:nvPicPr>
          <p:cNvPr id="7" name="Picture 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3453CCCB-609F-16FE-F3EF-6B49F22DE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3554532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B0FE981-D4B5-BCE4-949C-62BD6331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3554532"/>
            <a:ext cx="507065" cy="507065"/>
          </a:xfrm>
          <a:prstGeom prst="rect">
            <a:avLst/>
          </a:prstGeom>
        </p:spPr>
      </p:pic>
      <p:pic>
        <p:nvPicPr>
          <p:cNvPr id="10" name="Picture 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7992464-EF5E-B37E-70AA-0EF522774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4080971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7CDE560-F5C9-DE36-694E-3D22DD97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4080971"/>
            <a:ext cx="507065" cy="5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5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5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5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65306-FE68-2556-52EB-62CACD30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191F8DFB-3187-2ABF-31DE-4562AB43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6" y="4329239"/>
            <a:ext cx="507065" cy="507065"/>
          </a:xfrm>
          <a:prstGeom prst="rect">
            <a:avLst/>
          </a:prstGeom>
        </p:spPr>
      </p:pic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8CB40C2-A0D1-ACD4-768D-A9FF6035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551C06-4167-D7BC-4053-5D056F6E8913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F9871-260F-0487-9928-AA7F578C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647B2E7-0B77-2496-5262-263EDCCB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42D09F-742A-D627-74A7-A078EFFD3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D7E8F3D-BCA6-ACC0-0410-EAA159089C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292006" y="2316276"/>
            <a:ext cx="690652" cy="2736044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0D21D1F-58F3-84A5-F840-04C7C966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524025" y="2330346"/>
            <a:ext cx="687100" cy="27219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9F835F-311C-97F1-A934-A771F1742BE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F32DE0-A373-3A5B-9358-B0EDE54B4E82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AB347B-D439-99B6-90A3-BF8443A989C0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167FB-FD2C-635A-CD6C-BA672A89DDA7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88F64D-C7EE-E243-E77E-8352F1A2B2B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C7BDDD0-76F4-C2B2-3B6C-BB81586490A0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30</a:t>
            </a:r>
          </a:p>
        </p:txBody>
      </p:sp>
      <p:pic>
        <p:nvPicPr>
          <p:cNvPr id="10" name="Picture 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B1304C3-ADE7-5369-7BC3-788BD40D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02" y="408097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1777E1AB-53EF-D475-BFD0-0C7335C6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6" y="3916216"/>
            <a:ext cx="507065" cy="507065"/>
          </a:xfrm>
          <a:prstGeom prst="rect">
            <a:avLst/>
          </a:prstGeom>
        </p:spPr>
      </p:pic>
      <p:pic>
        <p:nvPicPr>
          <p:cNvPr id="7" name="Picture 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5EE700C-5280-8083-61A3-E8DC6CD2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64" y="3521565"/>
            <a:ext cx="507065" cy="507065"/>
          </a:xfrm>
          <a:prstGeom prst="rect">
            <a:avLst/>
          </a:prstGeom>
        </p:spPr>
      </p:pic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23F90E2F-DC92-729D-8969-0FE6CC0F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4" y="3504809"/>
            <a:ext cx="507065" cy="507065"/>
          </a:xfrm>
          <a:prstGeom prst="rect">
            <a:avLst/>
          </a:prstGeom>
        </p:spPr>
      </p:pic>
      <p:pic>
        <p:nvPicPr>
          <p:cNvPr id="3" name="Picture 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D255054-EE3F-FABF-B892-81BC62B6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64" y="2914269"/>
            <a:ext cx="507065" cy="507065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12F35629-F1A6-AA59-77DA-557A7262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6" y="3083324"/>
            <a:ext cx="507065" cy="507065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9027877-7199-3AB5-D966-5E77A2DC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11" y="2412574"/>
            <a:ext cx="507065" cy="507065"/>
          </a:xfrm>
          <a:prstGeom prst="rect">
            <a:avLst/>
          </a:prstGeom>
        </p:spPr>
      </p:pic>
      <p:pic>
        <p:nvPicPr>
          <p:cNvPr id="12" name="Picture 11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D7C5F26D-1AD6-6F8B-4C69-AA3B4B9F3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140" y="2671788"/>
            <a:ext cx="507065" cy="507065"/>
          </a:xfrm>
          <a:prstGeom prst="rect">
            <a:avLst/>
          </a:prstGeom>
        </p:spPr>
      </p:pic>
      <p:pic>
        <p:nvPicPr>
          <p:cNvPr id="13" name="Picture 1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85BCB42-ED29-DCC8-E2A5-CCAAE4AE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46" y="1891503"/>
            <a:ext cx="507065" cy="507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AC2B8D-82DB-FDD9-B619-A7944E2AF1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9133"/>
          <a:stretch>
            <a:fillRect/>
          </a:stretch>
        </p:blipFill>
        <p:spPr>
          <a:xfrm>
            <a:off x="6411894" y="1693046"/>
            <a:ext cx="911390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5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2743 0.06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3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2882 0.0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2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32882 0.028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1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2952 0.008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2899 0.0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877548" y="169508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28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4572000" y="1657661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15D0D-5ABB-2F4D-8B86-D75FCC25CA92}"/>
              </a:ext>
            </a:extLst>
          </p:cNvPr>
          <p:cNvSpPr txBox="1"/>
          <p:nvPr/>
        </p:nvSpPr>
        <p:spPr>
          <a:xfrm>
            <a:off x="877548" y="269387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22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C9979-294C-A4B7-047E-49F173563234}"/>
              </a:ext>
            </a:extLst>
          </p:cNvPr>
          <p:cNvSpPr/>
          <p:nvPr/>
        </p:nvSpPr>
        <p:spPr>
          <a:xfrm>
            <a:off x="4572000" y="2656446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1E045-8089-349A-4596-E3757D43F849}"/>
              </a:ext>
            </a:extLst>
          </p:cNvPr>
          <p:cNvSpPr txBox="1"/>
          <p:nvPr/>
        </p:nvSpPr>
        <p:spPr>
          <a:xfrm>
            <a:off x="877548" y="367201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30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77EE4-EF8E-9F15-39BA-601232E67595}"/>
              </a:ext>
            </a:extLst>
          </p:cNvPr>
          <p:cNvSpPr/>
          <p:nvPr/>
        </p:nvSpPr>
        <p:spPr>
          <a:xfrm>
            <a:off x="4572000" y="3634590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7BFC8-853C-4420-91E9-1562CCE3D2DB}"/>
              </a:ext>
            </a:extLst>
          </p:cNvPr>
          <p:cNvSpPr txBox="1"/>
          <p:nvPr/>
        </p:nvSpPr>
        <p:spPr>
          <a:xfrm>
            <a:off x="877548" y="46349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24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4C42A4-243B-CC8A-0671-5FAF0632EEA7}"/>
              </a:ext>
            </a:extLst>
          </p:cNvPr>
          <p:cNvSpPr/>
          <p:nvPr/>
        </p:nvSpPr>
        <p:spPr>
          <a:xfrm>
            <a:off x="4572000" y="4664406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B56EF-CD2C-AA82-D8BC-4EF38396D8F4}"/>
              </a:ext>
            </a:extLst>
          </p:cNvPr>
          <p:cNvSpPr txBox="1"/>
          <p:nvPr/>
        </p:nvSpPr>
        <p:spPr>
          <a:xfrm>
            <a:off x="877548" y="564894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 = 26  </a:t>
            </a:r>
            <a:endParaRPr lang="en-GB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FA1C3-09BC-C39E-12C9-E455B150A911}"/>
              </a:ext>
            </a:extLst>
          </p:cNvPr>
          <p:cNvSpPr/>
          <p:nvPr/>
        </p:nvSpPr>
        <p:spPr>
          <a:xfrm>
            <a:off x="4572000" y="5611519"/>
            <a:ext cx="79483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241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92362" y="2253361"/>
            <a:ext cx="5793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19 + 19 is a double.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160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2026-03-05T11:22:34Z</dcterms:modified>
  <cp:category/>
</cp:coreProperties>
</file>