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89" r:id="rId4"/>
    <p:sldId id="287" r:id="rId5"/>
    <p:sldId id="288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102" d="100"/>
          <a:sy n="102" d="100"/>
        </p:scale>
        <p:origin x="188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23/03/2026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655" y="2694039"/>
            <a:ext cx="4101448" cy="4330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16E0CE-893E-064E-547D-D3181F050671}"/>
              </a:ext>
            </a:extLst>
          </p:cNvPr>
          <p:cNvSpPr txBox="1"/>
          <p:nvPr/>
        </p:nvSpPr>
        <p:spPr>
          <a:xfrm>
            <a:off x="601522" y="961035"/>
            <a:ext cx="86917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Repeated multiplication by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D64A8-CC51-AFD6-5D2E-173E5E974145}"/>
              </a:ext>
            </a:extLst>
          </p:cNvPr>
          <p:cNvSpPr txBox="1"/>
          <p:nvPr/>
        </p:nvSpPr>
        <p:spPr>
          <a:xfrm>
            <a:off x="601522" y="1744386"/>
            <a:ext cx="86917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( x 10 x 10 )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963883" y="2474893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multiply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643838" y="2934622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963883" y="3914662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multiply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643838" y="4374391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796239" y="2887001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796239" y="4327526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BBC9E2-252A-D3FF-2DDA-7DEC29DC5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2784494-BD40-3756-68E8-0DD582C29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0F55490-CB63-8CC9-5078-49E174CE0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EEB0F3-F1AC-6396-B8F5-FDD8D952E873}"/>
              </a:ext>
            </a:extLst>
          </p:cNvPr>
          <p:cNvSpPr txBox="1"/>
          <p:nvPr/>
        </p:nvSpPr>
        <p:spPr>
          <a:xfrm>
            <a:off x="3087848" y="1430301"/>
            <a:ext cx="58742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latin typeface="Arial" panose="020B0604020202020204" pitchFamily="34" charset="0"/>
              </a:rPr>
              <a:t>56 × 100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latin typeface="Arial" panose="020B0604020202020204" pitchFamily="34" charset="0"/>
              </a:rPr>
              <a:t>560 × 10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latin typeface="Arial" panose="020B0604020202020204" pitchFamily="34" charset="0"/>
              </a:rPr>
              <a:t>56 × 10 × 10</a:t>
            </a:r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F39AF-E12E-33C5-7B7C-CCCDCE83D85D}"/>
              </a:ext>
            </a:extLst>
          </p:cNvPr>
          <p:cNvSpPr/>
          <p:nvPr/>
        </p:nvSpPr>
        <p:spPr>
          <a:xfrm>
            <a:off x="685163" y="5400259"/>
            <a:ext cx="81760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Arial" panose="020B0604020202020204" pitchFamily="34" charset="0"/>
              </a:rPr>
              <a:t>Are they the same or different?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Arial" panose="020B0604020202020204" pitchFamily="34" charset="0"/>
              </a:rPr>
              <a:t>How do you know?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7FC0C6-9EB7-D77E-DF72-E97EEDAE5212}"/>
              </a:ext>
            </a:extLst>
          </p:cNvPr>
          <p:cNvSpPr/>
          <p:nvPr/>
        </p:nvSpPr>
        <p:spPr>
          <a:xfrm>
            <a:off x="1777904" y="285770"/>
            <a:ext cx="67446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 or Different?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5CE03-A3A3-86D0-FC90-1DC658A6FD16}"/>
              </a:ext>
            </a:extLst>
          </p:cNvPr>
          <p:cNvSpPr txBox="1"/>
          <p:nvPr/>
        </p:nvSpPr>
        <p:spPr>
          <a:xfrm>
            <a:off x="3087848" y="1429710"/>
            <a:ext cx="58742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latin typeface="Arial" panose="020B0604020202020204" pitchFamily="34" charset="0"/>
              </a:rPr>
              <a:t>56 × 100 =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5600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latin typeface="Arial" panose="020B0604020202020204" pitchFamily="34" charset="0"/>
              </a:rPr>
              <a:t>560 × 10 =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5600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latin typeface="Arial" panose="020B0604020202020204" pitchFamily="34" charset="0"/>
              </a:rPr>
              <a:t>56 × 10 × 10 =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5600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60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377052" y="311532"/>
            <a:ext cx="67446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Write </a:t>
            </a:r>
            <a:r>
              <a:rPr lang="en-US" sz="4000" b="1" dirty="0"/>
              <a:t>different calculations</a:t>
            </a:r>
            <a:r>
              <a:rPr lang="en-US" sz="4000" dirty="0"/>
              <a:t> that all equal </a:t>
            </a:r>
            <a:r>
              <a:rPr lang="en-US" sz="4000" b="1" dirty="0"/>
              <a:t>8500</a:t>
            </a:r>
            <a:r>
              <a:rPr lang="en-US" sz="4000" dirty="0"/>
              <a:t> using </a:t>
            </a:r>
          </a:p>
          <a:p>
            <a:pPr algn="ctr"/>
            <a:r>
              <a:rPr lang="en-US" sz="4000" b="1" dirty="0"/>
              <a:t>×10</a:t>
            </a:r>
            <a:r>
              <a:rPr lang="en-US" sz="4000" dirty="0"/>
              <a:t> and </a:t>
            </a:r>
            <a:r>
              <a:rPr lang="en-US" sz="4000" b="1" dirty="0"/>
              <a:t>×100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9B2066-354F-241B-F15D-199A280A4B97}"/>
              </a:ext>
            </a:extLst>
          </p:cNvPr>
          <p:cNvSpPr/>
          <p:nvPr/>
        </p:nvSpPr>
        <p:spPr>
          <a:xfrm>
            <a:off x="1377052" y="2582880"/>
            <a:ext cx="674469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 x 10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 x 100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850 x 10 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</a:p>
          <a:p>
            <a:pPr algn="ctr"/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059500" y="1955508"/>
            <a:ext cx="5707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63 x 100  = 63 x ___ x 10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771586" y="1780481"/>
            <a:ext cx="84155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059500" y="2743120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29 x 100 = ___ x 10 x 10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D4697-85FE-5C59-151E-38590D601E38}"/>
              </a:ext>
            </a:extLst>
          </p:cNvPr>
          <p:cNvSpPr txBox="1"/>
          <p:nvPr/>
        </p:nvSpPr>
        <p:spPr>
          <a:xfrm>
            <a:off x="1059500" y="4318344"/>
            <a:ext cx="4984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270 x 10 = 27 x ____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055D4-E9FA-0344-B3C8-526094D933A3}"/>
              </a:ext>
            </a:extLst>
          </p:cNvPr>
          <p:cNvSpPr txBox="1"/>
          <p:nvPr/>
        </p:nvSpPr>
        <p:spPr>
          <a:xfrm>
            <a:off x="1059500" y="5105956"/>
            <a:ext cx="5184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______ = 32 x 10 x 10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2874D-F9F2-61BD-57D4-288058C23072}"/>
              </a:ext>
            </a:extLst>
          </p:cNvPr>
          <p:cNvSpPr txBox="1"/>
          <p:nvPr/>
        </p:nvSpPr>
        <p:spPr>
          <a:xfrm>
            <a:off x="1059500" y="5893570"/>
            <a:ext cx="4132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45 x 100 x 10 =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67214-DC7A-347E-0CCB-0FEE87EC5510}"/>
              </a:ext>
            </a:extLst>
          </p:cNvPr>
          <p:cNvSpPr txBox="1"/>
          <p:nvPr/>
        </p:nvSpPr>
        <p:spPr>
          <a:xfrm>
            <a:off x="1059500" y="3530732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270 x 10 = 27 x ___ x ___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A632DA-6A6C-63FB-BBA1-C133BA485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D243D3-9E91-E760-1133-BBB1AB474912}"/>
              </a:ext>
            </a:extLst>
          </p:cNvPr>
          <p:cNvSpPr/>
          <p:nvPr/>
        </p:nvSpPr>
        <p:spPr>
          <a:xfrm>
            <a:off x="3730447" y="2567280"/>
            <a:ext cx="84155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29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7349C8-E67C-FBCA-0F4E-9A0B63957A45}"/>
              </a:ext>
            </a:extLst>
          </p:cNvPr>
          <p:cNvSpPr/>
          <p:nvPr/>
        </p:nvSpPr>
        <p:spPr>
          <a:xfrm>
            <a:off x="4708857" y="3368534"/>
            <a:ext cx="84155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5B067-07EB-831A-D04C-3A965606BB41}"/>
              </a:ext>
            </a:extLst>
          </p:cNvPr>
          <p:cNvSpPr/>
          <p:nvPr/>
        </p:nvSpPr>
        <p:spPr>
          <a:xfrm>
            <a:off x="5943813" y="3374403"/>
            <a:ext cx="84155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C5ABE7-65DA-51C2-2961-62A672C579C1}"/>
              </a:ext>
            </a:extLst>
          </p:cNvPr>
          <p:cNvSpPr/>
          <p:nvPr/>
        </p:nvSpPr>
        <p:spPr>
          <a:xfrm>
            <a:off x="4748134" y="4172069"/>
            <a:ext cx="104935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8E5646-9BD9-A3FD-DEED-FF03453EC11E}"/>
              </a:ext>
            </a:extLst>
          </p:cNvPr>
          <p:cNvSpPr/>
          <p:nvPr/>
        </p:nvSpPr>
        <p:spPr>
          <a:xfrm>
            <a:off x="1667140" y="5004201"/>
            <a:ext cx="15568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3200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FF686C-C948-47E0-0CAF-4E6406F70774}"/>
              </a:ext>
            </a:extLst>
          </p:cNvPr>
          <p:cNvSpPr/>
          <p:nvPr/>
        </p:nvSpPr>
        <p:spPr>
          <a:xfrm>
            <a:off x="4687106" y="5791815"/>
            <a:ext cx="15568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45000</a:t>
            </a:r>
          </a:p>
        </p:txBody>
      </p:sp>
    </p:spTree>
    <p:extLst>
      <p:ext uri="{BB962C8B-B14F-4D97-AF65-F5344CB8AC3E}">
        <p14:creationId xmlns:p14="http://schemas.microsoft.com/office/powerpoint/2010/main" val="2698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78928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45 x 100 = 45 x 10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01093" y="3900719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1403</TotalTime>
  <Words>226</Words>
  <Application>Microsoft Office PowerPoint</Application>
  <PresentationFormat>On-screen Show (4:3)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74</cp:revision>
  <dcterms:created xsi:type="dcterms:W3CDTF">2013-01-27T09:14:16Z</dcterms:created>
  <dcterms:modified xsi:type="dcterms:W3CDTF">2026-03-23T17:02:55Z</dcterms:modified>
  <cp:category/>
</cp:coreProperties>
</file>