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57" r:id="rId3"/>
    <p:sldId id="290" r:id="rId4"/>
    <p:sldId id="283" r:id="rId5"/>
    <p:sldId id="295" r:id="rId6"/>
    <p:sldId id="298" r:id="rId7"/>
    <p:sldId id="286" r:id="rId8"/>
    <p:sldId id="29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D1808-E148-A020-AB43-668368852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DDC2B-E935-D3D8-B210-5A5AACBE9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DF0EE-72E1-81D6-BBCF-81E4D06B1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D6AB2-5BFC-C2C5-7BF9-055949058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2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6EE5-72FC-9379-981A-F27EC033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6B814-8596-2D9A-178D-C45C70B84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0C197-9055-20E4-B2D5-DFB39222E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566C8-AFA3-936D-063A-06457799F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7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05" y="2995785"/>
            <a:ext cx="4718082" cy="395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E93C6-7FCF-82CD-EA86-82E40B67BD70}"/>
              </a:ext>
            </a:extLst>
          </p:cNvPr>
          <p:cNvSpPr txBox="1"/>
          <p:nvPr/>
        </p:nvSpPr>
        <p:spPr>
          <a:xfrm>
            <a:off x="1012722" y="1005575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decimals </a:t>
            </a:r>
          </a:p>
          <a:p>
            <a:pPr algn="ctr"/>
            <a:r>
              <a:rPr lang="en-GB" sz="5400" dirty="0"/>
              <a:t>by 10, 100 &amp; 1000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multiply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multiply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multiply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left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/>
        </p:nvGraphicFramePr>
        <p:xfrm>
          <a:off x="2387957" y="1466885"/>
          <a:ext cx="5468015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3603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93603">
                  <a:extLst>
                    <a:ext uri="{9D8B030D-6E8A-4147-A177-3AD203B41FA5}">
                      <a16:colId xmlns:a16="http://schemas.microsoft.com/office/drawing/2014/main" val="2722606036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2427612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3495099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535315" y="254790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4628025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5703748" y="15457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647687" y="254790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4061562" y="112352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4047455" y="208454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705298" y="354893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69087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519864" y="354938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632236" y="354938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529698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64207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4070976" y="301817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4056869" y="397919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AFE6C-69FE-4CFC-7A55-98863DD8F728}"/>
              </a:ext>
            </a:extLst>
          </p:cNvPr>
          <p:cNvSpPr/>
          <p:nvPr/>
        </p:nvSpPr>
        <p:spPr>
          <a:xfrm>
            <a:off x="6805855" y="155920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3542C-A0CB-2FE5-4EC1-492F2643F2BD}"/>
              </a:ext>
            </a:extLst>
          </p:cNvPr>
          <p:cNvSpPr/>
          <p:nvPr/>
        </p:nvSpPr>
        <p:spPr>
          <a:xfrm>
            <a:off x="6877300" y="44529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03930" y="287789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17.245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03930" y="287789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93440" y="287789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172.45</a:t>
              </a:r>
            </a:p>
            <a:p>
              <a:pPr algn="ctr">
                <a:buNone/>
              </a:pPr>
              <a:r>
                <a:rPr lang="en-US" sz="3200" b="1" dirty="0"/>
                <a:t>17.245 x 10 = 172.45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56FA2A-E1AE-D08C-8B8E-2A04C7943A39}"/>
              </a:ext>
            </a:extLst>
          </p:cNvPr>
          <p:cNvGraphicFramePr>
            <a:graphicFrameLocks noGrp="1"/>
          </p:cNvGraphicFramePr>
          <p:nvPr/>
        </p:nvGraphicFramePr>
        <p:xfrm>
          <a:off x="1685142" y="3205224"/>
          <a:ext cx="6318564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EC4A57-43E8-DAB9-B5F5-8982A0E83949}"/>
              </a:ext>
            </a:extLst>
          </p:cNvPr>
          <p:cNvSpPr/>
          <p:nvPr/>
        </p:nvSpPr>
        <p:spPr>
          <a:xfrm>
            <a:off x="1784262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615A3A-8B6D-80EC-AC42-5344529D23C4}"/>
              </a:ext>
            </a:extLst>
          </p:cNvPr>
          <p:cNvSpPr/>
          <p:nvPr/>
        </p:nvSpPr>
        <p:spPr>
          <a:xfrm>
            <a:off x="2827741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70E93-0773-4965-3CA1-453029717363}"/>
              </a:ext>
            </a:extLst>
          </p:cNvPr>
          <p:cNvSpPr/>
          <p:nvPr/>
        </p:nvSpPr>
        <p:spPr>
          <a:xfrm>
            <a:off x="3871220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DD276E-F6F4-1797-FC5B-4BBEDABDFBDA}"/>
              </a:ext>
            </a:extLst>
          </p:cNvPr>
          <p:cNvSpPr/>
          <p:nvPr/>
        </p:nvSpPr>
        <p:spPr>
          <a:xfrm>
            <a:off x="4914699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FF5DF-8715-7657-75D5-A8DB2ECA5B06}"/>
              </a:ext>
            </a:extLst>
          </p:cNvPr>
          <p:cNvSpPr/>
          <p:nvPr/>
        </p:nvSpPr>
        <p:spPr>
          <a:xfrm>
            <a:off x="5958178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86C11-8E68-424C-7445-9B17FCB68440}"/>
              </a:ext>
            </a:extLst>
          </p:cNvPr>
          <p:cNvSpPr/>
          <p:nvPr/>
        </p:nvSpPr>
        <p:spPr>
          <a:xfrm>
            <a:off x="4346433" y="291212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8A8FB-9DD5-EC3C-BDB0-BF9701E67A2A}"/>
              </a:ext>
            </a:extLst>
          </p:cNvPr>
          <p:cNvSpPr/>
          <p:nvPr/>
        </p:nvSpPr>
        <p:spPr>
          <a:xfrm>
            <a:off x="4345106" y="38420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95E97-B770-699E-8CDE-99B108FB2C69}"/>
              </a:ext>
            </a:extLst>
          </p:cNvPr>
          <p:cNvSpPr/>
          <p:nvPr/>
        </p:nvSpPr>
        <p:spPr>
          <a:xfrm>
            <a:off x="7001658" y="32726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D3551F-E936-F69D-F642-0B93D09D307F}"/>
              </a:ext>
            </a:extLst>
          </p:cNvPr>
          <p:cNvGrpSpPr/>
          <p:nvPr/>
        </p:nvGrpSpPr>
        <p:grpSpPr>
          <a:xfrm>
            <a:off x="2670652" y="4290016"/>
            <a:ext cx="5214424" cy="707886"/>
            <a:chOff x="3595527" y="5004555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68DCD6-7008-A76A-1595-4407B2FC87C8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C5AC275-24EB-56C2-1D95-30C1F58D815B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DA094CD-A839-F91E-1C77-4E799B162321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0BF65B-A616-6056-ECA8-08DB75CDCC54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CDEC2D-8EEA-B265-B850-EACADC2C10CB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0954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8D93C-2624-168B-1BF9-47D1479C8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18EE616-CC60-07BA-C6BD-2D2FADFC2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865B70-8B7F-9075-7C2E-160AE90B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E6CF4C-190E-5F67-DACA-52B23D522C96}"/>
              </a:ext>
            </a:extLst>
          </p:cNvPr>
          <p:cNvGrpSpPr/>
          <p:nvPr/>
        </p:nvGrpSpPr>
        <p:grpSpPr>
          <a:xfrm>
            <a:off x="1940806" y="299145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F00E1AD-05BE-3EA0-290E-DCB8B31FADB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5A1D49-BDB9-42B6-96F4-28CDCECCC15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25.3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642D55-232D-A08F-8772-52031910D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1681B089-94AA-B4DC-2D34-C3930F16AC47}"/>
              </a:ext>
            </a:extLst>
          </p:cNvPr>
          <p:cNvGrpSpPr/>
          <p:nvPr/>
        </p:nvGrpSpPr>
        <p:grpSpPr>
          <a:xfrm>
            <a:off x="1940806" y="299145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9F2854A3-6B7F-FE07-E43A-B72DB0233093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1D67C544-D69A-5E4F-EB89-110FB9F850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427875A3-ACE3-6D33-B7A3-BE1ADBEE5E2A}"/>
              </a:ext>
            </a:extLst>
          </p:cNvPr>
          <p:cNvGrpSpPr/>
          <p:nvPr/>
        </p:nvGrpSpPr>
        <p:grpSpPr>
          <a:xfrm>
            <a:off x="1940806" y="299145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FF526E1B-4FDA-AA60-FF83-406A6C8CFB80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1E513CF6-732F-3B69-CA12-67543795067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a </a:t>
              </a:r>
            </a:p>
            <a:p>
              <a:pPr algn="ctr">
                <a:buNone/>
              </a:pPr>
              <a:r>
                <a:rPr lang="en-US" sz="3200" b="1" dirty="0"/>
                <a:t>place value holder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B9D07-D0BE-B1BE-84CA-D4D3DED1525E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B8FE26-048A-C992-C707-AE25E41C8FEB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ED271-B6E6-A5F4-24FC-9ADC0D36AD82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62E6D-772F-E4AB-B545-0E2AB97135EA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1CE67-5483-C02F-6090-0B87D3F88F99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8D21C-3563-8B61-B0C8-F0C5008562D2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7B4DFC-53EF-F922-0B00-D14880D0007A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E8809-D44A-CFF2-ADE5-FB5F3F97A1DC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F65E48-A85F-D23E-34C8-C4865C7879C7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0307C2-899F-A882-5510-4A5578E95394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6B365-9138-896C-2200-3B26C8A780E9}"/>
              </a:ext>
            </a:extLst>
          </p:cNvPr>
          <p:cNvGrpSpPr/>
          <p:nvPr/>
        </p:nvGrpSpPr>
        <p:grpSpPr>
          <a:xfrm>
            <a:off x="3117323" y="4134369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E87233-7027-95D7-CBD1-BB86548CB86F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ECC897B-BDFE-FEDC-CFCD-F0D2F819A286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CEE477-EE60-A305-74CF-993EBDA91A01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A4D470-4F47-1B4D-2FDE-55F4BE44DDE9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16D6974-48D6-1FD7-A4E5-AF3C42B120C7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6CE4-42AC-62AE-ACAF-82BAA1F01A22}"/>
              </a:ext>
            </a:extLst>
          </p:cNvPr>
          <p:cNvGrpSpPr/>
          <p:nvPr/>
        </p:nvGrpSpPr>
        <p:grpSpPr>
          <a:xfrm>
            <a:off x="2179394" y="4134369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AF3112-4BC8-C715-953C-1D1B67B7AADD}"/>
                </a:ext>
              </a:extLst>
            </p:cNvPr>
            <p:cNvSpPr/>
            <p:nvPr/>
          </p:nvSpPr>
          <p:spPr>
            <a:xfrm>
              <a:off x="3152827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422BAE-7C3B-ED2D-1064-72EDD9057C66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EAF196-441F-0A97-30D3-2CA4F0E7C185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B26F36-C028-C1C9-B925-518F3F917A58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5086E4-C1E2-D095-C13E-57586DC0BEC4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5A8B6D-28F4-E664-F2BA-B487A88D7102}"/>
              </a:ext>
            </a:extLst>
          </p:cNvPr>
          <p:cNvGrpSpPr/>
          <p:nvPr/>
        </p:nvGrpSpPr>
        <p:grpSpPr>
          <a:xfrm>
            <a:off x="1940806" y="299145"/>
            <a:ext cx="6834076" cy="1927109"/>
            <a:chOff x="3588774" y="1281028"/>
            <a:chExt cx="4785823" cy="1037285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8ABBDF40-F2F7-E994-BD24-FAFCFE2A02A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CD204-5AED-D309-8C34-8BC690939DBB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2530</a:t>
              </a:r>
            </a:p>
            <a:p>
              <a:pPr algn="ctr">
                <a:buNone/>
              </a:pPr>
              <a:r>
                <a:rPr lang="en-US" sz="3200" b="1" dirty="0"/>
                <a:t>25.3 x 100 = 2530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9873A-1584-F9EB-4310-F0B9EC45C26E}"/>
              </a:ext>
            </a:extLst>
          </p:cNvPr>
          <p:cNvSpPr/>
          <p:nvPr/>
        </p:nvSpPr>
        <p:spPr>
          <a:xfrm>
            <a:off x="4234536" y="416443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10955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0955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D187B-6AFB-BF28-67F6-A9735A124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B34C93-B2F4-86B5-A256-7D218931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24E90C-134B-1D8E-1CD2-E11E3244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6E5BC39-8830-7700-85CD-4242B7607AEF}"/>
              </a:ext>
            </a:extLst>
          </p:cNvPr>
          <p:cNvGrpSpPr/>
          <p:nvPr/>
        </p:nvGrpSpPr>
        <p:grpSpPr>
          <a:xfrm>
            <a:off x="1973433" y="262330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DB41E2FB-B70C-74F4-D65B-9DA7A31F9E2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927917-1F5B-E06C-A4C8-A264AA319950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4.3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BADA589-10B9-F7A5-6D20-71AC14099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E7C25E24-5B81-3D93-F72B-D0E409682C7B}"/>
              </a:ext>
            </a:extLst>
          </p:cNvPr>
          <p:cNvGrpSpPr/>
          <p:nvPr/>
        </p:nvGrpSpPr>
        <p:grpSpPr>
          <a:xfrm>
            <a:off x="1973433" y="262330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A6671E00-1A8F-5C4C-8F4A-5661F0C1604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1604400E-B616-0678-7301-5CDEC16F738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7B17F6-09AD-8E81-C399-30D17BEF03D2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30675FC-E913-78F3-915B-B63EC28D0BE7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9DA9A-47D7-85AF-405F-C5C1A30F00F2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7BB4D-B23D-C569-4012-19D26574AE41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9375AA-5C49-596B-6C29-3446DF5F0CAE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2A02F-FD17-2BBB-3C2F-412E62842CA1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B8E1A8-1772-83AD-0DD2-CDC0F0A823EA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42D5A-A664-3208-E7CF-5C8FD28A6E6D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203CBC-3081-CC47-54A1-52C289C3BD11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D6D3-67CC-9789-F4C9-2B1A687E5C4B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FC72A-D51B-26CB-E21F-883F0644B73B}"/>
              </a:ext>
            </a:extLst>
          </p:cNvPr>
          <p:cNvGrpSpPr/>
          <p:nvPr/>
        </p:nvGrpSpPr>
        <p:grpSpPr>
          <a:xfrm>
            <a:off x="3155631" y="4115972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59D578-DBFE-2C62-A439-3181FE7C45FA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3152A54-28E1-27F9-9D1F-987B27D2BB97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13BA6A-F0EA-AF39-3318-8500A234FE08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E73458-D271-0EEF-9A4D-8E6813EA9255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546C15-1D27-2B64-CA7B-A3C07204BF06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9EC46-FACD-5598-3E66-61DD11D1C9EC}"/>
              </a:ext>
            </a:extLst>
          </p:cNvPr>
          <p:cNvGrpSpPr/>
          <p:nvPr/>
        </p:nvGrpSpPr>
        <p:grpSpPr>
          <a:xfrm>
            <a:off x="2147578" y="4115972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4E2215-A829-EA21-E262-B7258F5AA375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C10213-4477-6EF2-2362-A0BE59922725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835479-04F0-B068-806E-AE465F73E49B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EC3551-1BB3-2931-72E4-603899FEFDC9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B07C7B-B734-BD6B-B547-09926F91644D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52F343-00ED-8CC0-3E8B-F6268F06CE81}"/>
              </a:ext>
            </a:extLst>
          </p:cNvPr>
          <p:cNvGrpSpPr/>
          <p:nvPr/>
        </p:nvGrpSpPr>
        <p:grpSpPr>
          <a:xfrm>
            <a:off x="41390" y="4115972"/>
            <a:ext cx="5214424" cy="923330"/>
            <a:chOff x="3152827" y="5165279"/>
            <a:chExt cx="5214424" cy="9233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F6A110-8A8A-E0CC-EB90-D00014653DCB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311BF1-3BEA-2859-75BE-8EA84E38114D}"/>
                </a:ext>
              </a:extLst>
            </p:cNvPr>
            <p:cNvSpPr/>
            <p:nvPr/>
          </p:nvSpPr>
          <p:spPr>
            <a:xfrm>
              <a:off x="4205921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BD1609-8AE6-B416-B182-98660C007ED2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ECAA67-7CE8-F596-5FE2-A91C44B0BEE6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42CF6D-B636-E3C0-FCFB-6023817AE9DA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4E7901-0602-BD10-E515-1ADDCAA4FC79}"/>
              </a:ext>
            </a:extLst>
          </p:cNvPr>
          <p:cNvGrpSpPr/>
          <p:nvPr/>
        </p:nvGrpSpPr>
        <p:grpSpPr>
          <a:xfrm>
            <a:off x="1973433" y="262330"/>
            <a:ext cx="6834076" cy="1927109"/>
            <a:chOff x="3588774" y="1281028"/>
            <a:chExt cx="4785823" cy="1037285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D376B7A-8D47-20DA-4137-EC75340C22A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29EBDF-7AD4-8CD4-6648-8F9A297A660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 </a:t>
              </a:r>
            </a:p>
            <a:p>
              <a:pPr algn="ctr">
                <a:buNone/>
              </a:pPr>
              <a:r>
                <a:rPr lang="en-US" sz="3200" b="1" dirty="0"/>
                <a:t>place value holders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159C85A-7C42-9D70-B619-889016A047A8}"/>
              </a:ext>
            </a:extLst>
          </p:cNvPr>
          <p:cNvSpPr/>
          <p:nvPr/>
        </p:nvSpPr>
        <p:spPr>
          <a:xfrm>
            <a:off x="4212552" y="411597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47C05FFB-B07D-8C53-6227-3333F12F6B40}"/>
              </a:ext>
            </a:extLst>
          </p:cNvPr>
          <p:cNvGrpSpPr/>
          <p:nvPr/>
        </p:nvGrpSpPr>
        <p:grpSpPr>
          <a:xfrm>
            <a:off x="1973433" y="262330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92311620-8156-5071-B11F-0977F254378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763A99B3-4403-58D2-E317-2A8FB369A00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4300</a:t>
              </a:r>
              <a:r>
                <a:rPr lang="en-US" sz="3200" dirty="0"/>
                <a:t> </a:t>
              </a:r>
              <a:endParaRPr lang="en-US" sz="3200" b="1" dirty="0"/>
            </a:p>
            <a:p>
              <a:pPr algn="ctr">
                <a:buNone/>
              </a:pPr>
              <a:r>
                <a:rPr lang="en-US" sz="3200" b="1" dirty="0"/>
                <a:t>4.3 x 1000 = 4300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C2DB93A-D50A-C3ED-C52D-5B88CD49C19A}"/>
              </a:ext>
            </a:extLst>
          </p:cNvPr>
          <p:cNvSpPr/>
          <p:nvPr/>
        </p:nvSpPr>
        <p:spPr>
          <a:xfrm>
            <a:off x="3221279" y="411597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10955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10955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0955 0.003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726145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</a:t>
            </a:r>
            <a:r>
              <a:rPr lang="en-GB" sz="3200" b="1" dirty="0"/>
              <a:t>by 1000 </a:t>
            </a:r>
            <a:r>
              <a:rPr lang="en-GB" sz="3200" dirty="0"/>
              <a:t>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911106" y="2647195"/>
            <a:ext cx="8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6971881" y="2647195"/>
            <a:ext cx="15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370107" y="2647195"/>
            <a:ext cx="19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12.345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6752587" y="2647195"/>
            <a:ext cx="19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12345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737490" y="2647195"/>
            <a:ext cx="120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4.99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6671166" y="2647195"/>
            <a:ext cx="21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4990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415514" y="19929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313067" y="1372209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2.8 x 10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771586" y="1294256"/>
            <a:ext cx="12500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283547" y="2183310"/>
            <a:ext cx="157707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1270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568682" y="3159209"/>
            <a:ext cx="13807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4920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853358" y="4086018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5007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313067" y="227761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12.7 x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313067" y="3183011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4.92 x 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313067" y="4088412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5.007 x 1000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FAD07-62FE-F580-239B-751077A24FEB}"/>
              </a:ext>
            </a:extLst>
          </p:cNvPr>
          <p:cNvSpPr txBox="1"/>
          <p:nvPr/>
        </p:nvSpPr>
        <p:spPr>
          <a:xfrm>
            <a:off x="2313067" y="4993813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4.02 x 1000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2B8D-632F-342B-C910-64B804B2899F}"/>
              </a:ext>
            </a:extLst>
          </p:cNvPr>
          <p:cNvSpPr txBox="1"/>
          <p:nvPr/>
        </p:nvSpPr>
        <p:spPr>
          <a:xfrm>
            <a:off x="2313067" y="5899215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6.1 x 1000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36403-A5C8-5963-75DC-5D4C4B8D7BE2}"/>
              </a:ext>
            </a:extLst>
          </p:cNvPr>
          <p:cNvSpPr/>
          <p:nvPr/>
        </p:nvSpPr>
        <p:spPr>
          <a:xfrm>
            <a:off x="5595697" y="4984679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FB13E-5177-5835-6588-1A79E7069526}"/>
              </a:ext>
            </a:extLst>
          </p:cNvPr>
          <p:cNvSpPr/>
          <p:nvPr/>
        </p:nvSpPr>
        <p:spPr>
          <a:xfrm>
            <a:off x="5335141" y="5823609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6100</a:t>
            </a:r>
          </a:p>
        </p:txBody>
      </p:sp>
    </p:spTree>
    <p:extLst>
      <p:ext uri="{BB962C8B-B14F-4D97-AF65-F5344CB8AC3E}">
        <p14:creationId xmlns:p14="http://schemas.microsoft.com/office/powerpoint/2010/main" val="1953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4.05 x 1000 = 405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1361</TotalTime>
  <Words>370</Words>
  <Application>Microsoft Office PowerPoint</Application>
  <PresentationFormat>On-screen Show (4:3)</PresentationFormat>
  <Paragraphs>123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2026-03-26T08:04:28Z</dcterms:modified>
  <cp:category/>
</cp:coreProperties>
</file>