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320" r:id="rId3"/>
    <p:sldId id="321" r:id="rId4"/>
    <p:sldId id="322" r:id="rId5"/>
    <p:sldId id="323" r:id="rId6"/>
    <p:sldId id="324" r:id="rId7"/>
    <p:sldId id="313" r:id="rId8"/>
    <p:sldId id="31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446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01/03/2026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08E41FB-67A1-6DC3-9B6E-AA517122C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91399" y="3085793"/>
            <a:ext cx="4432685" cy="3420878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902804" y="6322005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170599-F718-4A8E-C830-9951B69F5305}"/>
              </a:ext>
            </a:extLst>
          </p:cNvPr>
          <p:cNvSpPr/>
          <p:nvPr/>
        </p:nvSpPr>
        <p:spPr>
          <a:xfrm>
            <a:off x="2006375" y="45330"/>
            <a:ext cx="611160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Double numbers to 5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902565-58F8-30E4-512D-4576BBC83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A4D3C8-02B4-522A-D19C-176A41D0E822}"/>
              </a:ext>
            </a:extLst>
          </p:cNvPr>
          <p:cNvSpPr/>
          <p:nvPr/>
        </p:nvSpPr>
        <p:spPr>
          <a:xfrm>
            <a:off x="251460" y="319033"/>
            <a:ext cx="864108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Double 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320FF3-A407-0C9F-1229-0E223011EABE}"/>
              </a:ext>
            </a:extLst>
          </p:cNvPr>
          <p:cNvSpPr/>
          <p:nvPr/>
        </p:nvSpPr>
        <p:spPr>
          <a:xfrm>
            <a:off x="2653037" y="5932713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9E0AA5-34FD-D135-1BEE-4F3D9DED8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C2C6A11D-A76F-9000-1CB8-DFF40E610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154A84B3-C14F-4A2F-3593-5404ED765B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pic>
        <p:nvPicPr>
          <p:cNvPr id="12" name="Picture 11" descr="A black and brown object&#10;&#10;AI-generated content may be incorrect.">
            <a:extLst>
              <a:ext uri="{FF2B5EF4-FFF2-40B4-BE49-F238E27FC236}">
                <a16:creationId xmlns:a16="http://schemas.microsoft.com/office/drawing/2014/main" id="{B898F503-68AF-8F8A-DB1F-7589A402A0B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775" t="15061" r="7091" b="17906"/>
          <a:stretch>
            <a:fillRect/>
          </a:stretch>
        </p:blipFill>
        <p:spPr>
          <a:xfrm>
            <a:off x="-130629" y="1521923"/>
            <a:ext cx="9274629" cy="4597081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A372CC5-88A8-4400-D7EE-4A80EFDAE72A}"/>
              </a:ext>
            </a:extLst>
          </p:cNvPr>
          <p:cNvSpPr/>
          <p:nvPr/>
        </p:nvSpPr>
        <p:spPr>
          <a:xfrm>
            <a:off x="4589889" y="2558143"/>
            <a:ext cx="286924" cy="838199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7030589-21D5-A6DC-DFDC-2560895984F2}"/>
              </a:ext>
            </a:extLst>
          </p:cNvPr>
          <p:cNvSpPr/>
          <p:nvPr/>
        </p:nvSpPr>
        <p:spPr>
          <a:xfrm>
            <a:off x="4904601" y="2558143"/>
            <a:ext cx="286924" cy="838199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BA70FA3-FB93-E70D-B42B-CDE3EE19F3CF}"/>
              </a:ext>
            </a:extLst>
          </p:cNvPr>
          <p:cNvSpPr/>
          <p:nvPr/>
        </p:nvSpPr>
        <p:spPr>
          <a:xfrm>
            <a:off x="5219313" y="2558143"/>
            <a:ext cx="286924" cy="838199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5C4D947-B664-9BC2-E99F-87513009E11D}"/>
              </a:ext>
            </a:extLst>
          </p:cNvPr>
          <p:cNvSpPr/>
          <p:nvPr/>
        </p:nvSpPr>
        <p:spPr>
          <a:xfrm>
            <a:off x="5534025" y="2558143"/>
            <a:ext cx="286924" cy="838199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B05F4AD-1FCA-B418-8AB0-E296EB4FA1BB}"/>
              </a:ext>
            </a:extLst>
          </p:cNvPr>
          <p:cNvSpPr/>
          <p:nvPr/>
        </p:nvSpPr>
        <p:spPr>
          <a:xfrm>
            <a:off x="5848736" y="2558143"/>
            <a:ext cx="286924" cy="838199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FEF2B35-4E12-DA17-9C17-DCF55ACBEBEE}"/>
              </a:ext>
            </a:extLst>
          </p:cNvPr>
          <p:cNvGrpSpPr/>
          <p:nvPr/>
        </p:nvGrpSpPr>
        <p:grpSpPr>
          <a:xfrm>
            <a:off x="6135660" y="2558143"/>
            <a:ext cx="1545771" cy="838199"/>
            <a:chOff x="3602178" y="2503715"/>
            <a:chExt cx="2272363" cy="838199"/>
          </a:xfrm>
          <a:solidFill>
            <a:schemeClr val="bg1"/>
          </a:solidFill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381CEC2F-F236-6377-D7E0-EB75767ED543}"/>
                </a:ext>
              </a:extLst>
            </p:cNvPr>
            <p:cNvSpPr/>
            <p:nvPr/>
          </p:nvSpPr>
          <p:spPr>
            <a:xfrm>
              <a:off x="3602178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8A24E63F-2027-4BDA-C3B5-EA2BFBA892DB}"/>
                </a:ext>
              </a:extLst>
            </p:cNvPr>
            <p:cNvSpPr/>
            <p:nvPr/>
          </p:nvSpPr>
          <p:spPr>
            <a:xfrm>
              <a:off x="4064821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255751A7-3095-13F1-72F6-8662A3FF808F}"/>
                </a:ext>
              </a:extLst>
            </p:cNvPr>
            <p:cNvSpPr/>
            <p:nvPr/>
          </p:nvSpPr>
          <p:spPr>
            <a:xfrm>
              <a:off x="4527464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B2AC47BD-D731-5D6D-DC3E-DE4FC8917AE5}"/>
                </a:ext>
              </a:extLst>
            </p:cNvPr>
            <p:cNvSpPr/>
            <p:nvPr/>
          </p:nvSpPr>
          <p:spPr>
            <a:xfrm>
              <a:off x="4990107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1986862F-BB96-79BA-A7FC-5DCE1DB8BF6C}"/>
                </a:ext>
              </a:extLst>
            </p:cNvPr>
            <p:cNvSpPr/>
            <p:nvPr/>
          </p:nvSpPr>
          <p:spPr>
            <a:xfrm>
              <a:off x="5452748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0BFB28F2-106E-98AF-7D59-131A7E18722E}"/>
              </a:ext>
            </a:extLst>
          </p:cNvPr>
          <p:cNvSpPr/>
          <p:nvPr/>
        </p:nvSpPr>
        <p:spPr>
          <a:xfrm>
            <a:off x="4884777" y="4212771"/>
            <a:ext cx="286924" cy="838199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64BAD29-247E-1DED-79D1-47AC144AFA97}"/>
              </a:ext>
            </a:extLst>
          </p:cNvPr>
          <p:cNvSpPr/>
          <p:nvPr/>
        </p:nvSpPr>
        <p:spPr>
          <a:xfrm>
            <a:off x="5199489" y="4212771"/>
            <a:ext cx="286924" cy="838199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EB66D3E0-FF6E-3E4E-9E06-73C7B43A475B}"/>
              </a:ext>
            </a:extLst>
          </p:cNvPr>
          <p:cNvSpPr/>
          <p:nvPr/>
        </p:nvSpPr>
        <p:spPr>
          <a:xfrm>
            <a:off x="5514201" y="4212771"/>
            <a:ext cx="286924" cy="838199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D1B2B2A5-68AC-CA23-80C0-4F1DBA39CFE3}"/>
              </a:ext>
            </a:extLst>
          </p:cNvPr>
          <p:cNvSpPr/>
          <p:nvPr/>
        </p:nvSpPr>
        <p:spPr>
          <a:xfrm>
            <a:off x="5828912" y="4212771"/>
            <a:ext cx="286924" cy="838199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2D7DDD7-19A9-865B-6B0F-22550D579CF4}"/>
              </a:ext>
            </a:extLst>
          </p:cNvPr>
          <p:cNvGrpSpPr/>
          <p:nvPr/>
        </p:nvGrpSpPr>
        <p:grpSpPr>
          <a:xfrm>
            <a:off x="6115836" y="4212771"/>
            <a:ext cx="1545771" cy="838199"/>
            <a:chOff x="3602178" y="2503715"/>
            <a:chExt cx="2272363" cy="838199"/>
          </a:xfrm>
          <a:solidFill>
            <a:schemeClr val="bg1"/>
          </a:solidFill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8FDA8A7B-37E8-FC19-9803-9322A631AD4E}"/>
                </a:ext>
              </a:extLst>
            </p:cNvPr>
            <p:cNvSpPr/>
            <p:nvPr/>
          </p:nvSpPr>
          <p:spPr>
            <a:xfrm>
              <a:off x="3602178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6613F209-93F8-D2B6-E1E1-46CC9A56AD95}"/>
                </a:ext>
              </a:extLst>
            </p:cNvPr>
            <p:cNvSpPr/>
            <p:nvPr/>
          </p:nvSpPr>
          <p:spPr>
            <a:xfrm>
              <a:off x="4064821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5F3EDAF2-AC12-46B7-FA6F-2E1459AF1439}"/>
                </a:ext>
              </a:extLst>
            </p:cNvPr>
            <p:cNvSpPr/>
            <p:nvPr/>
          </p:nvSpPr>
          <p:spPr>
            <a:xfrm>
              <a:off x="4527464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1E385964-F9D2-FC7D-EF2D-3D80C6448A45}"/>
                </a:ext>
              </a:extLst>
            </p:cNvPr>
            <p:cNvSpPr/>
            <p:nvPr/>
          </p:nvSpPr>
          <p:spPr>
            <a:xfrm>
              <a:off x="4990107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C4FDF1F4-4FAB-EB52-8966-095FEE799889}"/>
                </a:ext>
              </a:extLst>
            </p:cNvPr>
            <p:cNvSpPr/>
            <p:nvPr/>
          </p:nvSpPr>
          <p:spPr>
            <a:xfrm>
              <a:off x="5452748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A50386C-471C-911F-E424-4ED11BFC0A43}"/>
              </a:ext>
            </a:extLst>
          </p:cNvPr>
          <p:cNvSpPr/>
          <p:nvPr/>
        </p:nvSpPr>
        <p:spPr>
          <a:xfrm>
            <a:off x="4570065" y="4212771"/>
            <a:ext cx="286924" cy="838199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75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-0.30677 -0.0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4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96296E-6 L -0.30677 -0.00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4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8B0A469-DB50-410C-93F8-26CF67D621E2}"/>
              </a:ext>
            </a:extLst>
          </p:cNvPr>
          <p:cNvSpPr/>
          <p:nvPr/>
        </p:nvSpPr>
        <p:spPr>
          <a:xfrm>
            <a:off x="251460" y="319033"/>
            <a:ext cx="864108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Double 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DFA14C-2420-C359-9251-10D3CC862F43}"/>
              </a:ext>
            </a:extLst>
          </p:cNvPr>
          <p:cNvSpPr/>
          <p:nvPr/>
        </p:nvSpPr>
        <p:spPr>
          <a:xfrm>
            <a:off x="2653037" y="5932713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E5F2ED-A3A0-F1B4-C56C-B5729BC66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179AFF3F-D6DD-237C-3CD8-66FCBA55F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77DCD1D4-FE61-0B3B-F239-B3F74D41C1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pic>
        <p:nvPicPr>
          <p:cNvPr id="12" name="Picture 11" descr="A black and brown object&#10;&#10;AI-generated content may be incorrect.">
            <a:extLst>
              <a:ext uri="{FF2B5EF4-FFF2-40B4-BE49-F238E27FC236}">
                <a16:creationId xmlns:a16="http://schemas.microsoft.com/office/drawing/2014/main" id="{0B1D3DC8-78E0-3BAA-DAA4-666429644F1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775" t="15061" r="7091" b="17906"/>
          <a:stretch>
            <a:fillRect/>
          </a:stretch>
        </p:blipFill>
        <p:spPr>
          <a:xfrm>
            <a:off x="-130629" y="1521923"/>
            <a:ext cx="9274629" cy="4597081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00DDC7EF-DB0B-BE35-638D-107D9605181E}"/>
              </a:ext>
            </a:extLst>
          </p:cNvPr>
          <p:cNvGrpSpPr/>
          <p:nvPr/>
        </p:nvGrpSpPr>
        <p:grpSpPr>
          <a:xfrm>
            <a:off x="4589889" y="2558143"/>
            <a:ext cx="601636" cy="838199"/>
            <a:chOff x="4589889" y="2558143"/>
            <a:chExt cx="601636" cy="838199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479770C-D7A6-F2F7-51FB-06DA389B87A7}"/>
                </a:ext>
              </a:extLst>
            </p:cNvPr>
            <p:cNvSpPr/>
            <p:nvPr/>
          </p:nvSpPr>
          <p:spPr>
            <a:xfrm>
              <a:off x="4589889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CAD009A-8603-8A9D-36F7-63ECD77D5744}"/>
                </a:ext>
              </a:extLst>
            </p:cNvPr>
            <p:cNvSpPr/>
            <p:nvPr/>
          </p:nvSpPr>
          <p:spPr>
            <a:xfrm>
              <a:off x="4904601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C1DC20D-6A2F-8371-9C81-D7C6649ED115}"/>
              </a:ext>
            </a:extLst>
          </p:cNvPr>
          <p:cNvSpPr/>
          <p:nvPr/>
        </p:nvSpPr>
        <p:spPr>
          <a:xfrm>
            <a:off x="5219313" y="2558143"/>
            <a:ext cx="286924" cy="838199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8DE74E3-FD66-BB2E-C3F5-90B5FFDCC9C9}"/>
              </a:ext>
            </a:extLst>
          </p:cNvPr>
          <p:cNvSpPr/>
          <p:nvPr/>
        </p:nvSpPr>
        <p:spPr>
          <a:xfrm>
            <a:off x="5534025" y="2558143"/>
            <a:ext cx="286924" cy="838199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CCD88BB-990F-D7C0-BF58-D2DDB837FC71}"/>
              </a:ext>
            </a:extLst>
          </p:cNvPr>
          <p:cNvSpPr/>
          <p:nvPr/>
        </p:nvSpPr>
        <p:spPr>
          <a:xfrm>
            <a:off x="5848736" y="2558143"/>
            <a:ext cx="286924" cy="838199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2B2EBB8-E679-94BD-A168-FEAC837B171E}"/>
              </a:ext>
            </a:extLst>
          </p:cNvPr>
          <p:cNvGrpSpPr/>
          <p:nvPr/>
        </p:nvGrpSpPr>
        <p:grpSpPr>
          <a:xfrm>
            <a:off x="6135660" y="2558143"/>
            <a:ext cx="1545771" cy="838199"/>
            <a:chOff x="3602178" y="2503715"/>
            <a:chExt cx="2272363" cy="838199"/>
          </a:xfrm>
          <a:solidFill>
            <a:schemeClr val="bg1"/>
          </a:solidFill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57022154-AE3F-D5D9-2518-1402EAF0B838}"/>
                </a:ext>
              </a:extLst>
            </p:cNvPr>
            <p:cNvSpPr/>
            <p:nvPr/>
          </p:nvSpPr>
          <p:spPr>
            <a:xfrm>
              <a:off x="3602178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9C9BDED0-F955-5833-346D-661E754DA6FE}"/>
                </a:ext>
              </a:extLst>
            </p:cNvPr>
            <p:cNvSpPr/>
            <p:nvPr/>
          </p:nvSpPr>
          <p:spPr>
            <a:xfrm>
              <a:off x="4064821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17836CD8-1D0A-AD21-B872-ED805C222E7B}"/>
                </a:ext>
              </a:extLst>
            </p:cNvPr>
            <p:cNvSpPr/>
            <p:nvPr/>
          </p:nvSpPr>
          <p:spPr>
            <a:xfrm>
              <a:off x="4527464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422FEA5C-A61F-4F4C-DC45-0A339D164E28}"/>
                </a:ext>
              </a:extLst>
            </p:cNvPr>
            <p:cNvSpPr/>
            <p:nvPr/>
          </p:nvSpPr>
          <p:spPr>
            <a:xfrm>
              <a:off x="4990107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E5F051C4-A609-4AA0-3D55-0734E7595E4B}"/>
                </a:ext>
              </a:extLst>
            </p:cNvPr>
            <p:cNvSpPr/>
            <p:nvPr/>
          </p:nvSpPr>
          <p:spPr>
            <a:xfrm>
              <a:off x="5452748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40F1E91-B186-A0E3-771A-38C905FF1DFA}"/>
              </a:ext>
            </a:extLst>
          </p:cNvPr>
          <p:cNvGrpSpPr/>
          <p:nvPr/>
        </p:nvGrpSpPr>
        <p:grpSpPr>
          <a:xfrm>
            <a:off x="4570065" y="4212771"/>
            <a:ext cx="601636" cy="838199"/>
            <a:chOff x="4570065" y="4212771"/>
            <a:chExt cx="601636" cy="838199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E72CD079-EE85-E4E8-2ADD-FCCB07AD9673}"/>
                </a:ext>
              </a:extLst>
            </p:cNvPr>
            <p:cNvSpPr/>
            <p:nvPr/>
          </p:nvSpPr>
          <p:spPr>
            <a:xfrm>
              <a:off x="4570065" y="4212771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6AC6DBB6-726A-5169-635B-FF788981680B}"/>
                </a:ext>
              </a:extLst>
            </p:cNvPr>
            <p:cNvSpPr/>
            <p:nvPr/>
          </p:nvSpPr>
          <p:spPr>
            <a:xfrm>
              <a:off x="4884777" y="4212771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AAAF773B-1763-F8EF-DA0C-55C56043D7D7}"/>
              </a:ext>
            </a:extLst>
          </p:cNvPr>
          <p:cNvSpPr/>
          <p:nvPr/>
        </p:nvSpPr>
        <p:spPr>
          <a:xfrm>
            <a:off x="5199489" y="4212771"/>
            <a:ext cx="286924" cy="838199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D4BA82EC-462A-5804-6983-E75BEB91D60D}"/>
              </a:ext>
            </a:extLst>
          </p:cNvPr>
          <p:cNvSpPr/>
          <p:nvPr/>
        </p:nvSpPr>
        <p:spPr>
          <a:xfrm>
            <a:off x="5514201" y="4212771"/>
            <a:ext cx="286924" cy="838199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06295161-466B-76D5-F059-32C0CF413B28}"/>
              </a:ext>
            </a:extLst>
          </p:cNvPr>
          <p:cNvSpPr/>
          <p:nvPr/>
        </p:nvSpPr>
        <p:spPr>
          <a:xfrm>
            <a:off x="5828912" y="4212771"/>
            <a:ext cx="286924" cy="838199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3346245-0595-C608-2246-D43EECF47A50}"/>
              </a:ext>
            </a:extLst>
          </p:cNvPr>
          <p:cNvGrpSpPr/>
          <p:nvPr/>
        </p:nvGrpSpPr>
        <p:grpSpPr>
          <a:xfrm>
            <a:off x="6115836" y="4212771"/>
            <a:ext cx="1545771" cy="838199"/>
            <a:chOff x="3602178" y="2503715"/>
            <a:chExt cx="2272363" cy="838199"/>
          </a:xfrm>
          <a:solidFill>
            <a:schemeClr val="bg1"/>
          </a:solidFill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01840A3E-CC8C-9BEE-A293-4BB60C18F4E2}"/>
                </a:ext>
              </a:extLst>
            </p:cNvPr>
            <p:cNvSpPr/>
            <p:nvPr/>
          </p:nvSpPr>
          <p:spPr>
            <a:xfrm>
              <a:off x="3602178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FC65900B-5DA2-29F0-C72E-31A9B51471E1}"/>
                </a:ext>
              </a:extLst>
            </p:cNvPr>
            <p:cNvSpPr/>
            <p:nvPr/>
          </p:nvSpPr>
          <p:spPr>
            <a:xfrm>
              <a:off x="4064821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FA8516C2-BA37-440A-0C6E-1B898ABD823A}"/>
                </a:ext>
              </a:extLst>
            </p:cNvPr>
            <p:cNvSpPr/>
            <p:nvPr/>
          </p:nvSpPr>
          <p:spPr>
            <a:xfrm>
              <a:off x="4527464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DB53DA4F-66D6-47D4-5F70-9655494E6123}"/>
                </a:ext>
              </a:extLst>
            </p:cNvPr>
            <p:cNvSpPr/>
            <p:nvPr/>
          </p:nvSpPr>
          <p:spPr>
            <a:xfrm>
              <a:off x="4990107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9B8E59D7-7356-ABF5-61DE-DF7867F16492}"/>
                </a:ext>
              </a:extLst>
            </p:cNvPr>
            <p:cNvSpPr/>
            <p:nvPr/>
          </p:nvSpPr>
          <p:spPr>
            <a:xfrm>
              <a:off x="5452748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58133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-0.3276 -0.002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89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96296E-6 L -0.32066 -0.000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42" y="-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D8A3BB-FDB7-B8B6-4D09-CB1B57EC7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3C8897-C29F-9697-28D6-92FAC6480DA4}"/>
              </a:ext>
            </a:extLst>
          </p:cNvPr>
          <p:cNvSpPr/>
          <p:nvPr/>
        </p:nvSpPr>
        <p:spPr>
          <a:xfrm>
            <a:off x="251460" y="319033"/>
            <a:ext cx="864108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Double 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6BD2DB-84BD-A715-35C8-4B13638173D4}"/>
              </a:ext>
            </a:extLst>
          </p:cNvPr>
          <p:cNvSpPr/>
          <p:nvPr/>
        </p:nvSpPr>
        <p:spPr>
          <a:xfrm>
            <a:off x="2653037" y="5932713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3521F0-9674-EA9E-61C4-D93FF3E30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627E064A-D5BD-C2AD-09E0-0573E2CCD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384DE45F-0652-C228-EA3F-5AC17577FC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pic>
        <p:nvPicPr>
          <p:cNvPr id="12" name="Picture 11" descr="A black and brown object&#10;&#10;AI-generated content may be incorrect.">
            <a:extLst>
              <a:ext uri="{FF2B5EF4-FFF2-40B4-BE49-F238E27FC236}">
                <a16:creationId xmlns:a16="http://schemas.microsoft.com/office/drawing/2014/main" id="{59FAB127-D806-96FB-B9BD-1442EB6387A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775" t="15061" r="7091" b="17906"/>
          <a:stretch>
            <a:fillRect/>
          </a:stretch>
        </p:blipFill>
        <p:spPr>
          <a:xfrm>
            <a:off x="-130629" y="1521923"/>
            <a:ext cx="9274629" cy="459708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F193132-2F99-5352-72BD-2D917BFD5C3D}"/>
              </a:ext>
            </a:extLst>
          </p:cNvPr>
          <p:cNvGrpSpPr/>
          <p:nvPr/>
        </p:nvGrpSpPr>
        <p:grpSpPr>
          <a:xfrm>
            <a:off x="4589889" y="2558143"/>
            <a:ext cx="916348" cy="838199"/>
            <a:chOff x="4589889" y="2558143"/>
            <a:chExt cx="916348" cy="838199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BB5782BD-8603-0B84-3515-A0517A02B473}"/>
                </a:ext>
              </a:extLst>
            </p:cNvPr>
            <p:cNvGrpSpPr/>
            <p:nvPr/>
          </p:nvGrpSpPr>
          <p:grpSpPr>
            <a:xfrm>
              <a:off x="4589889" y="2558143"/>
              <a:ext cx="601636" cy="838199"/>
              <a:chOff x="4589889" y="2558143"/>
              <a:chExt cx="601636" cy="838199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C70E0B94-463D-BDA2-5986-5B3EEA6056B2}"/>
                  </a:ext>
                </a:extLst>
              </p:cNvPr>
              <p:cNvSpPr/>
              <p:nvPr/>
            </p:nvSpPr>
            <p:spPr>
              <a:xfrm>
                <a:off x="4589889" y="2558143"/>
                <a:ext cx="286924" cy="838199"/>
              </a:xfrm>
              <a:prstGeom prst="round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A080402B-7F85-8100-2212-013A3518FCFF}"/>
                  </a:ext>
                </a:extLst>
              </p:cNvPr>
              <p:cNvSpPr/>
              <p:nvPr/>
            </p:nvSpPr>
            <p:spPr>
              <a:xfrm>
                <a:off x="4904601" y="2558143"/>
                <a:ext cx="286924" cy="838199"/>
              </a:xfrm>
              <a:prstGeom prst="round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C1898739-3ACC-FB04-8B17-F25DFD7DFB8B}"/>
                </a:ext>
              </a:extLst>
            </p:cNvPr>
            <p:cNvSpPr/>
            <p:nvPr/>
          </p:nvSpPr>
          <p:spPr>
            <a:xfrm>
              <a:off x="5219313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B05BE7D-5505-AAA9-6790-4CB0FC41C949}"/>
              </a:ext>
            </a:extLst>
          </p:cNvPr>
          <p:cNvSpPr/>
          <p:nvPr/>
        </p:nvSpPr>
        <p:spPr>
          <a:xfrm>
            <a:off x="5534025" y="2558143"/>
            <a:ext cx="286924" cy="838199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FA474AC-C07C-116C-D806-174D61892557}"/>
              </a:ext>
            </a:extLst>
          </p:cNvPr>
          <p:cNvSpPr/>
          <p:nvPr/>
        </p:nvSpPr>
        <p:spPr>
          <a:xfrm>
            <a:off x="5848736" y="2558143"/>
            <a:ext cx="286924" cy="838199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4897777-7E8B-4867-0FC5-E8A3E5D2F92D}"/>
              </a:ext>
            </a:extLst>
          </p:cNvPr>
          <p:cNvGrpSpPr/>
          <p:nvPr/>
        </p:nvGrpSpPr>
        <p:grpSpPr>
          <a:xfrm>
            <a:off x="6135660" y="2558143"/>
            <a:ext cx="1545771" cy="838199"/>
            <a:chOff x="3602178" y="2503715"/>
            <a:chExt cx="2272363" cy="838199"/>
          </a:xfrm>
          <a:solidFill>
            <a:schemeClr val="bg1"/>
          </a:solidFill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17C046D3-8FAF-806E-C9C7-4A9D827B6BC3}"/>
                </a:ext>
              </a:extLst>
            </p:cNvPr>
            <p:cNvSpPr/>
            <p:nvPr/>
          </p:nvSpPr>
          <p:spPr>
            <a:xfrm>
              <a:off x="3602178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24A18131-8A4D-CD30-A74E-BC499F7318AC}"/>
                </a:ext>
              </a:extLst>
            </p:cNvPr>
            <p:cNvSpPr/>
            <p:nvPr/>
          </p:nvSpPr>
          <p:spPr>
            <a:xfrm>
              <a:off x="4064821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0BC88982-BC93-D681-677D-6B81DFCB5FF0}"/>
                </a:ext>
              </a:extLst>
            </p:cNvPr>
            <p:cNvSpPr/>
            <p:nvPr/>
          </p:nvSpPr>
          <p:spPr>
            <a:xfrm>
              <a:off x="4527464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01005CB6-FB1E-0650-1582-4774A903C417}"/>
                </a:ext>
              </a:extLst>
            </p:cNvPr>
            <p:cNvSpPr/>
            <p:nvPr/>
          </p:nvSpPr>
          <p:spPr>
            <a:xfrm>
              <a:off x="4990107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87DB07DA-CF69-0A76-4ACD-B3FC9463C4AB}"/>
                </a:ext>
              </a:extLst>
            </p:cNvPr>
            <p:cNvSpPr/>
            <p:nvPr/>
          </p:nvSpPr>
          <p:spPr>
            <a:xfrm>
              <a:off x="5452748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030C8A4-ECDE-9AD4-5543-71A48ECE7188}"/>
              </a:ext>
            </a:extLst>
          </p:cNvPr>
          <p:cNvGrpSpPr/>
          <p:nvPr/>
        </p:nvGrpSpPr>
        <p:grpSpPr>
          <a:xfrm>
            <a:off x="4570065" y="4212771"/>
            <a:ext cx="916348" cy="838199"/>
            <a:chOff x="4570065" y="4212771"/>
            <a:chExt cx="916348" cy="838199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969A2819-2125-3CF8-0CA0-C18A0D40EC0D}"/>
                </a:ext>
              </a:extLst>
            </p:cNvPr>
            <p:cNvGrpSpPr/>
            <p:nvPr/>
          </p:nvGrpSpPr>
          <p:grpSpPr>
            <a:xfrm>
              <a:off x="4570065" y="4212771"/>
              <a:ext cx="601636" cy="838199"/>
              <a:chOff x="4570065" y="4212771"/>
              <a:chExt cx="601636" cy="838199"/>
            </a:xfrm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2A85F478-632F-BDF0-AFCB-8FD10915ED0C}"/>
                  </a:ext>
                </a:extLst>
              </p:cNvPr>
              <p:cNvSpPr/>
              <p:nvPr/>
            </p:nvSpPr>
            <p:spPr>
              <a:xfrm>
                <a:off x="4570065" y="4212771"/>
                <a:ext cx="286924" cy="838199"/>
              </a:xfrm>
              <a:prstGeom prst="round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B86C589F-4D42-E2B1-675A-3DE95CCD5995}"/>
                  </a:ext>
                </a:extLst>
              </p:cNvPr>
              <p:cNvSpPr/>
              <p:nvPr/>
            </p:nvSpPr>
            <p:spPr>
              <a:xfrm>
                <a:off x="4884777" y="4212771"/>
                <a:ext cx="286924" cy="838199"/>
              </a:xfrm>
              <a:prstGeom prst="round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86F7CFB9-2B5A-3A2C-AD4A-7173C64D408F}"/>
                </a:ext>
              </a:extLst>
            </p:cNvPr>
            <p:cNvSpPr/>
            <p:nvPr/>
          </p:nvSpPr>
          <p:spPr>
            <a:xfrm>
              <a:off x="5199489" y="4212771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FB63BD3B-0770-573B-7BD5-F860A0C98F01}"/>
              </a:ext>
            </a:extLst>
          </p:cNvPr>
          <p:cNvSpPr/>
          <p:nvPr/>
        </p:nvSpPr>
        <p:spPr>
          <a:xfrm>
            <a:off x="5514201" y="4212771"/>
            <a:ext cx="286924" cy="838199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929C94E7-BF5E-A849-5D33-A3DFDC1AFCDB}"/>
              </a:ext>
            </a:extLst>
          </p:cNvPr>
          <p:cNvSpPr/>
          <p:nvPr/>
        </p:nvSpPr>
        <p:spPr>
          <a:xfrm>
            <a:off x="5828912" y="4212771"/>
            <a:ext cx="286924" cy="838199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C890854-C593-B60E-EE5C-3AE5948BC81E}"/>
              </a:ext>
            </a:extLst>
          </p:cNvPr>
          <p:cNvGrpSpPr/>
          <p:nvPr/>
        </p:nvGrpSpPr>
        <p:grpSpPr>
          <a:xfrm>
            <a:off x="6115836" y="4212771"/>
            <a:ext cx="1545771" cy="838199"/>
            <a:chOff x="3602178" y="2503715"/>
            <a:chExt cx="2272363" cy="838199"/>
          </a:xfrm>
          <a:solidFill>
            <a:schemeClr val="bg1"/>
          </a:solidFill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C914DD7E-329E-AC09-9B2D-F60AF28E66F7}"/>
                </a:ext>
              </a:extLst>
            </p:cNvPr>
            <p:cNvSpPr/>
            <p:nvPr/>
          </p:nvSpPr>
          <p:spPr>
            <a:xfrm>
              <a:off x="3602178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5C91155F-3197-F6C1-1783-8C8DEAF61CD7}"/>
                </a:ext>
              </a:extLst>
            </p:cNvPr>
            <p:cNvSpPr/>
            <p:nvPr/>
          </p:nvSpPr>
          <p:spPr>
            <a:xfrm>
              <a:off x="4064821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74B8DB7F-5697-BB13-2FF7-782A02D9F38B}"/>
                </a:ext>
              </a:extLst>
            </p:cNvPr>
            <p:cNvSpPr/>
            <p:nvPr/>
          </p:nvSpPr>
          <p:spPr>
            <a:xfrm>
              <a:off x="4527464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2355661A-CCEE-B40C-9AA7-83C1E73D4C48}"/>
                </a:ext>
              </a:extLst>
            </p:cNvPr>
            <p:cNvSpPr/>
            <p:nvPr/>
          </p:nvSpPr>
          <p:spPr>
            <a:xfrm>
              <a:off x="4990107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3D3882E3-D547-0D8D-63DF-FC898C2ED17D}"/>
                </a:ext>
              </a:extLst>
            </p:cNvPr>
            <p:cNvSpPr/>
            <p:nvPr/>
          </p:nvSpPr>
          <p:spPr>
            <a:xfrm>
              <a:off x="5452748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00654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22222E-6 L -0.3066 0.00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3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L -0.30695 0.0085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47" y="41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7BF693-A2F6-B3D7-5B0C-6BC4E9B8F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42DF91-B9E6-2E56-ED52-C45CEC50470A}"/>
              </a:ext>
            </a:extLst>
          </p:cNvPr>
          <p:cNvSpPr/>
          <p:nvPr/>
        </p:nvSpPr>
        <p:spPr>
          <a:xfrm>
            <a:off x="251460" y="319033"/>
            <a:ext cx="864108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Double 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80C245-51C0-235D-8E6B-5CA0A58734E3}"/>
              </a:ext>
            </a:extLst>
          </p:cNvPr>
          <p:cNvSpPr/>
          <p:nvPr/>
        </p:nvSpPr>
        <p:spPr>
          <a:xfrm>
            <a:off x="2653037" y="5932713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6AE1C9-5EE9-7925-3ED4-50690794F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30DF8815-A4F0-5902-31EE-DFFB48620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2B3057A3-CD25-5D38-897C-CF136A810B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pic>
        <p:nvPicPr>
          <p:cNvPr id="12" name="Picture 11" descr="A black and brown object&#10;&#10;AI-generated content may be incorrect.">
            <a:extLst>
              <a:ext uri="{FF2B5EF4-FFF2-40B4-BE49-F238E27FC236}">
                <a16:creationId xmlns:a16="http://schemas.microsoft.com/office/drawing/2014/main" id="{6544CAA3-DBA2-34A5-7686-8CBAC46C7EF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775" t="15061" r="7091" b="17906"/>
          <a:stretch>
            <a:fillRect/>
          </a:stretch>
        </p:blipFill>
        <p:spPr>
          <a:xfrm>
            <a:off x="-130629" y="1521923"/>
            <a:ext cx="9274629" cy="459708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9CE9A5C-806C-9811-8056-3C681A4FCBD5}"/>
              </a:ext>
            </a:extLst>
          </p:cNvPr>
          <p:cNvGrpSpPr/>
          <p:nvPr/>
        </p:nvGrpSpPr>
        <p:grpSpPr>
          <a:xfrm>
            <a:off x="4589889" y="2558143"/>
            <a:ext cx="1231060" cy="838199"/>
            <a:chOff x="4589889" y="2558143"/>
            <a:chExt cx="1231060" cy="838199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1AF27AB-BD8A-1501-5E15-253ACCE59AC1}"/>
                </a:ext>
              </a:extLst>
            </p:cNvPr>
            <p:cNvGrpSpPr/>
            <p:nvPr/>
          </p:nvGrpSpPr>
          <p:grpSpPr>
            <a:xfrm>
              <a:off x="4589889" y="2558143"/>
              <a:ext cx="601636" cy="838199"/>
              <a:chOff x="4589889" y="2558143"/>
              <a:chExt cx="601636" cy="838199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8EC4CA8B-3F34-15B3-BCB4-45287769EC71}"/>
                  </a:ext>
                </a:extLst>
              </p:cNvPr>
              <p:cNvSpPr/>
              <p:nvPr/>
            </p:nvSpPr>
            <p:spPr>
              <a:xfrm>
                <a:off x="4589889" y="2558143"/>
                <a:ext cx="286924" cy="838199"/>
              </a:xfrm>
              <a:prstGeom prst="round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F4C7BFC5-BBDF-559A-0AF5-DC33A248D82D}"/>
                  </a:ext>
                </a:extLst>
              </p:cNvPr>
              <p:cNvSpPr/>
              <p:nvPr/>
            </p:nvSpPr>
            <p:spPr>
              <a:xfrm>
                <a:off x="4904601" y="2558143"/>
                <a:ext cx="286924" cy="838199"/>
              </a:xfrm>
              <a:prstGeom prst="round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2809DD90-59CD-AA91-9A54-20612D827935}"/>
                </a:ext>
              </a:extLst>
            </p:cNvPr>
            <p:cNvSpPr/>
            <p:nvPr/>
          </p:nvSpPr>
          <p:spPr>
            <a:xfrm>
              <a:off x="5219313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9D5C9D4-B662-6DFA-E9BA-0DE6F818F821}"/>
                </a:ext>
              </a:extLst>
            </p:cNvPr>
            <p:cNvSpPr/>
            <p:nvPr/>
          </p:nvSpPr>
          <p:spPr>
            <a:xfrm>
              <a:off x="5534025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519402E-F36C-6EC3-FBB9-9BBB2E243563}"/>
              </a:ext>
            </a:extLst>
          </p:cNvPr>
          <p:cNvSpPr/>
          <p:nvPr/>
        </p:nvSpPr>
        <p:spPr>
          <a:xfrm>
            <a:off x="5848736" y="2558143"/>
            <a:ext cx="286924" cy="838199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026B259-A718-381C-1BCC-020D0605AF5F}"/>
              </a:ext>
            </a:extLst>
          </p:cNvPr>
          <p:cNvGrpSpPr/>
          <p:nvPr/>
        </p:nvGrpSpPr>
        <p:grpSpPr>
          <a:xfrm>
            <a:off x="6135660" y="2558143"/>
            <a:ext cx="1545771" cy="838199"/>
            <a:chOff x="3602178" y="2503715"/>
            <a:chExt cx="2272363" cy="838199"/>
          </a:xfrm>
          <a:solidFill>
            <a:schemeClr val="bg1"/>
          </a:solidFill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AD0D25D3-26B0-7392-553D-C902071B44ED}"/>
                </a:ext>
              </a:extLst>
            </p:cNvPr>
            <p:cNvSpPr/>
            <p:nvPr/>
          </p:nvSpPr>
          <p:spPr>
            <a:xfrm>
              <a:off x="3602178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83421731-16FA-F74A-AEF7-426EEC3F73B8}"/>
                </a:ext>
              </a:extLst>
            </p:cNvPr>
            <p:cNvSpPr/>
            <p:nvPr/>
          </p:nvSpPr>
          <p:spPr>
            <a:xfrm>
              <a:off x="4064821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02249977-E54A-507B-0D33-EBEA1EFC310D}"/>
                </a:ext>
              </a:extLst>
            </p:cNvPr>
            <p:cNvSpPr/>
            <p:nvPr/>
          </p:nvSpPr>
          <p:spPr>
            <a:xfrm>
              <a:off x="4527464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0B84FC82-E96D-0264-5F4E-D0CAC441197B}"/>
                </a:ext>
              </a:extLst>
            </p:cNvPr>
            <p:cNvSpPr/>
            <p:nvPr/>
          </p:nvSpPr>
          <p:spPr>
            <a:xfrm>
              <a:off x="4990107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370F518F-E96A-1468-2A5D-CEE8533893D5}"/>
                </a:ext>
              </a:extLst>
            </p:cNvPr>
            <p:cNvSpPr/>
            <p:nvPr/>
          </p:nvSpPr>
          <p:spPr>
            <a:xfrm>
              <a:off x="5452748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2862082-C45A-2CA4-5A0A-1FD35999745E}"/>
              </a:ext>
            </a:extLst>
          </p:cNvPr>
          <p:cNvGrpSpPr/>
          <p:nvPr/>
        </p:nvGrpSpPr>
        <p:grpSpPr>
          <a:xfrm>
            <a:off x="4570065" y="4212771"/>
            <a:ext cx="1231060" cy="838199"/>
            <a:chOff x="4570065" y="4212771"/>
            <a:chExt cx="1231060" cy="838199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AA2C8533-0DB9-AA09-2444-327893E5CFA7}"/>
                </a:ext>
              </a:extLst>
            </p:cNvPr>
            <p:cNvGrpSpPr/>
            <p:nvPr/>
          </p:nvGrpSpPr>
          <p:grpSpPr>
            <a:xfrm>
              <a:off x="4570065" y="4212771"/>
              <a:ext cx="601636" cy="838199"/>
              <a:chOff x="4570065" y="4212771"/>
              <a:chExt cx="601636" cy="838199"/>
            </a:xfrm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C072B8C4-C969-B562-21EE-3B5CEF48B4EE}"/>
                  </a:ext>
                </a:extLst>
              </p:cNvPr>
              <p:cNvSpPr/>
              <p:nvPr/>
            </p:nvSpPr>
            <p:spPr>
              <a:xfrm>
                <a:off x="4570065" y="4212771"/>
                <a:ext cx="286924" cy="838199"/>
              </a:xfrm>
              <a:prstGeom prst="round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1778C7E5-1739-90B7-AEF9-6A8BC9D63FD6}"/>
                  </a:ext>
                </a:extLst>
              </p:cNvPr>
              <p:cNvSpPr/>
              <p:nvPr/>
            </p:nvSpPr>
            <p:spPr>
              <a:xfrm>
                <a:off x="4884777" y="4212771"/>
                <a:ext cx="286924" cy="838199"/>
              </a:xfrm>
              <a:prstGeom prst="round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1A17E2F6-C72D-DE08-D41A-AD0916486A30}"/>
                </a:ext>
              </a:extLst>
            </p:cNvPr>
            <p:cNvSpPr/>
            <p:nvPr/>
          </p:nvSpPr>
          <p:spPr>
            <a:xfrm>
              <a:off x="5199489" y="4212771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9DCAA109-2EB0-1214-44D3-1DA2F24BB98B}"/>
                </a:ext>
              </a:extLst>
            </p:cNvPr>
            <p:cNvSpPr/>
            <p:nvPr/>
          </p:nvSpPr>
          <p:spPr>
            <a:xfrm>
              <a:off x="5514201" y="4212771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20315F7-D26E-A886-66DF-63E5BE3A03FC}"/>
              </a:ext>
            </a:extLst>
          </p:cNvPr>
          <p:cNvSpPr/>
          <p:nvPr/>
        </p:nvSpPr>
        <p:spPr>
          <a:xfrm>
            <a:off x="5828912" y="4212771"/>
            <a:ext cx="286924" cy="838199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4028608-1048-0BE3-E439-089430ED6E4B}"/>
              </a:ext>
            </a:extLst>
          </p:cNvPr>
          <p:cNvGrpSpPr/>
          <p:nvPr/>
        </p:nvGrpSpPr>
        <p:grpSpPr>
          <a:xfrm>
            <a:off x="6115836" y="4212771"/>
            <a:ext cx="1545771" cy="838199"/>
            <a:chOff x="3602178" y="2503715"/>
            <a:chExt cx="2272363" cy="838199"/>
          </a:xfrm>
          <a:solidFill>
            <a:schemeClr val="bg1"/>
          </a:solidFill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F9236A5C-4F6C-E30F-EC0C-789AF60DA61A}"/>
                </a:ext>
              </a:extLst>
            </p:cNvPr>
            <p:cNvSpPr/>
            <p:nvPr/>
          </p:nvSpPr>
          <p:spPr>
            <a:xfrm>
              <a:off x="3602178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C4086A07-5A8D-18F6-DAD8-1DC28D9FC584}"/>
                </a:ext>
              </a:extLst>
            </p:cNvPr>
            <p:cNvSpPr/>
            <p:nvPr/>
          </p:nvSpPr>
          <p:spPr>
            <a:xfrm>
              <a:off x="4064821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1860276F-C576-04FF-B7FD-40F4C0FFC08D}"/>
                </a:ext>
              </a:extLst>
            </p:cNvPr>
            <p:cNvSpPr/>
            <p:nvPr/>
          </p:nvSpPr>
          <p:spPr>
            <a:xfrm>
              <a:off x="4527464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771120F7-E91C-F24B-4CBE-4A523E2EB041}"/>
                </a:ext>
              </a:extLst>
            </p:cNvPr>
            <p:cNvSpPr/>
            <p:nvPr/>
          </p:nvSpPr>
          <p:spPr>
            <a:xfrm>
              <a:off x="4990107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6858E675-B3EC-48FB-6890-FE6D49D6E8BA}"/>
                </a:ext>
              </a:extLst>
            </p:cNvPr>
            <p:cNvSpPr/>
            <p:nvPr/>
          </p:nvSpPr>
          <p:spPr>
            <a:xfrm>
              <a:off x="5452748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99859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-0.31215 0.004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8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96296E-6 L -0.30746 -0.000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82" y="-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755F8D-9391-584F-41D7-F295017AA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6F2B76F-C8C7-B6B8-5C99-449BC06D0D1E}"/>
              </a:ext>
            </a:extLst>
          </p:cNvPr>
          <p:cNvSpPr/>
          <p:nvPr/>
        </p:nvSpPr>
        <p:spPr>
          <a:xfrm>
            <a:off x="251460" y="319033"/>
            <a:ext cx="864108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Double 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97E318-52AE-36FA-3E0C-6E8C6E55F94E}"/>
              </a:ext>
            </a:extLst>
          </p:cNvPr>
          <p:cNvSpPr/>
          <p:nvPr/>
        </p:nvSpPr>
        <p:spPr>
          <a:xfrm>
            <a:off x="2653037" y="5932713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3400A9-627A-EDCE-834F-F5CC8C8DC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1942369-8398-E5B7-CE24-B392AD59D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2D949581-AA49-D8DA-DCB1-BAB75D8FB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pic>
        <p:nvPicPr>
          <p:cNvPr id="12" name="Picture 11" descr="A black and brown object&#10;&#10;AI-generated content may be incorrect.">
            <a:extLst>
              <a:ext uri="{FF2B5EF4-FFF2-40B4-BE49-F238E27FC236}">
                <a16:creationId xmlns:a16="http://schemas.microsoft.com/office/drawing/2014/main" id="{B4A31556-28CE-3B2A-E96C-B8E238E73AD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775" t="15061" r="7091" b="17906"/>
          <a:stretch>
            <a:fillRect/>
          </a:stretch>
        </p:blipFill>
        <p:spPr>
          <a:xfrm>
            <a:off x="-130629" y="1521923"/>
            <a:ext cx="9274629" cy="459708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10571E8-2C31-08BD-E2F0-EFD8ED14497C}"/>
              </a:ext>
            </a:extLst>
          </p:cNvPr>
          <p:cNvGrpSpPr/>
          <p:nvPr/>
        </p:nvGrpSpPr>
        <p:grpSpPr>
          <a:xfrm>
            <a:off x="4589889" y="2558143"/>
            <a:ext cx="1545771" cy="838199"/>
            <a:chOff x="4589889" y="2558143"/>
            <a:chExt cx="1545771" cy="83819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EEF2B67-3849-7654-C392-3315E48833DD}"/>
                </a:ext>
              </a:extLst>
            </p:cNvPr>
            <p:cNvGrpSpPr/>
            <p:nvPr/>
          </p:nvGrpSpPr>
          <p:grpSpPr>
            <a:xfrm>
              <a:off x="4589889" y="2558143"/>
              <a:ext cx="1231060" cy="838199"/>
              <a:chOff x="4589889" y="2558143"/>
              <a:chExt cx="1231060" cy="838199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7125FBFA-3389-28A5-878C-A295B1012476}"/>
                  </a:ext>
                </a:extLst>
              </p:cNvPr>
              <p:cNvGrpSpPr/>
              <p:nvPr/>
            </p:nvGrpSpPr>
            <p:grpSpPr>
              <a:xfrm>
                <a:off x="4589889" y="2558143"/>
                <a:ext cx="601636" cy="838199"/>
                <a:chOff x="4589889" y="2558143"/>
                <a:chExt cx="601636" cy="838199"/>
              </a:xfrm>
            </p:grpSpPr>
            <p:sp>
              <p:nvSpPr>
                <p:cNvPr id="19" name="Rectangle: Rounded Corners 18">
                  <a:extLst>
                    <a:ext uri="{FF2B5EF4-FFF2-40B4-BE49-F238E27FC236}">
                      <a16:creationId xmlns:a16="http://schemas.microsoft.com/office/drawing/2014/main" id="{AB22F009-222D-28AE-B296-66FDF1E212D1}"/>
                    </a:ext>
                  </a:extLst>
                </p:cNvPr>
                <p:cNvSpPr/>
                <p:nvPr/>
              </p:nvSpPr>
              <p:spPr>
                <a:xfrm>
                  <a:off x="4589889" y="2558143"/>
                  <a:ext cx="286924" cy="838199"/>
                </a:xfrm>
                <a:prstGeom prst="roundRect">
                  <a:avLst/>
                </a:prstGeom>
                <a:solidFill>
                  <a:srgbClr val="FF0000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4E0C7A45-C25D-4162-1AF4-B8CBBBF2AD2F}"/>
                    </a:ext>
                  </a:extLst>
                </p:cNvPr>
                <p:cNvSpPr/>
                <p:nvPr/>
              </p:nvSpPr>
              <p:spPr>
                <a:xfrm>
                  <a:off x="4904601" y="2558143"/>
                  <a:ext cx="286924" cy="838199"/>
                </a:xfrm>
                <a:prstGeom prst="roundRect">
                  <a:avLst/>
                </a:prstGeom>
                <a:solidFill>
                  <a:srgbClr val="FF0000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D492BBEE-8606-F99A-27B6-27A9C9F82E85}"/>
                  </a:ext>
                </a:extLst>
              </p:cNvPr>
              <p:cNvSpPr/>
              <p:nvPr/>
            </p:nvSpPr>
            <p:spPr>
              <a:xfrm>
                <a:off x="5219313" y="2558143"/>
                <a:ext cx="286924" cy="838199"/>
              </a:xfrm>
              <a:prstGeom prst="round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46AFD8F8-0B21-0DB9-AA8E-ADFBB2D6C831}"/>
                  </a:ext>
                </a:extLst>
              </p:cNvPr>
              <p:cNvSpPr/>
              <p:nvPr/>
            </p:nvSpPr>
            <p:spPr>
              <a:xfrm>
                <a:off x="5534025" y="2558143"/>
                <a:ext cx="286924" cy="838199"/>
              </a:xfrm>
              <a:prstGeom prst="round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3F0CACB-177D-27A7-9E82-DFF91BCED9A5}"/>
                </a:ext>
              </a:extLst>
            </p:cNvPr>
            <p:cNvSpPr/>
            <p:nvPr/>
          </p:nvSpPr>
          <p:spPr>
            <a:xfrm>
              <a:off x="5848736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FFDCA1E-7F9B-9049-E3F1-B2F6DA135B6D}"/>
              </a:ext>
            </a:extLst>
          </p:cNvPr>
          <p:cNvGrpSpPr/>
          <p:nvPr/>
        </p:nvGrpSpPr>
        <p:grpSpPr>
          <a:xfrm>
            <a:off x="6135660" y="2558143"/>
            <a:ext cx="1545771" cy="838199"/>
            <a:chOff x="3602178" y="2503715"/>
            <a:chExt cx="2272363" cy="838199"/>
          </a:xfrm>
          <a:solidFill>
            <a:schemeClr val="bg1"/>
          </a:solidFill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D0549F0D-A44B-2169-FC04-B8F42EE3409C}"/>
                </a:ext>
              </a:extLst>
            </p:cNvPr>
            <p:cNvSpPr/>
            <p:nvPr/>
          </p:nvSpPr>
          <p:spPr>
            <a:xfrm>
              <a:off x="3602178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8898C514-B727-614F-B427-1B0935D9A496}"/>
                </a:ext>
              </a:extLst>
            </p:cNvPr>
            <p:cNvSpPr/>
            <p:nvPr/>
          </p:nvSpPr>
          <p:spPr>
            <a:xfrm>
              <a:off x="4064821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377CD788-D95E-7D4C-C710-DE5BF0E0D831}"/>
                </a:ext>
              </a:extLst>
            </p:cNvPr>
            <p:cNvSpPr/>
            <p:nvPr/>
          </p:nvSpPr>
          <p:spPr>
            <a:xfrm>
              <a:off x="4527464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BB3FB176-B9DF-6C95-01DF-921CD01596A8}"/>
                </a:ext>
              </a:extLst>
            </p:cNvPr>
            <p:cNvSpPr/>
            <p:nvPr/>
          </p:nvSpPr>
          <p:spPr>
            <a:xfrm>
              <a:off x="4990107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1740327C-EFE3-21CE-ED04-63C137A96BEE}"/>
                </a:ext>
              </a:extLst>
            </p:cNvPr>
            <p:cNvSpPr/>
            <p:nvPr/>
          </p:nvSpPr>
          <p:spPr>
            <a:xfrm>
              <a:off x="5452748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5C59347-4493-F36F-C1D7-4E3F7B5100DD}"/>
              </a:ext>
            </a:extLst>
          </p:cNvPr>
          <p:cNvGrpSpPr/>
          <p:nvPr/>
        </p:nvGrpSpPr>
        <p:grpSpPr>
          <a:xfrm>
            <a:off x="4570065" y="4212771"/>
            <a:ext cx="1545771" cy="838199"/>
            <a:chOff x="4570065" y="4212771"/>
            <a:chExt cx="1545771" cy="83819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804F7EF-B11F-54AD-149E-9EBC84DF137D}"/>
                </a:ext>
              </a:extLst>
            </p:cNvPr>
            <p:cNvGrpSpPr/>
            <p:nvPr/>
          </p:nvGrpSpPr>
          <p:grpSpPr>
            <a:xfrm>
              <a:off x="4570065" y="4212771"/>
              <a:ext cx="1231060" cy="838199"/>
              <a:chOff x="4570065" y="4212771"/>
              <a:chExt cx="1231060" cy="838199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87484209-1507-7EC7-D087-08A0B5008258}"/>
                  </a:ext>
                </a:extLst>
              </p:cNvPr>
              <p:cNvGrpSpPr/>
              <p:nvPr/>
            </p:nvGrpSpPr>
            <p:grpSpPr>
              <a:xfrm>
                <a:off x="4570065" y="4212771"/>
                <a:ext cx="601636" cy="838199"/>
                <a:chOff x="4570065" y="4212771"/>
                <a:chExt cx="601636" cy="838199"/>
              </a:xfrm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E75D00AB-3183-92AD-15B0-48C0AE61724A}"/>
                    </a:ext>
                  </a:extLst>
                </p:cNvPr>
                <p:cNvSpPr/>
                <p:nvPr/>
              </p:nvSpPr>
              <p:spPr>
                <a:xfrm>
                  <a:off x="4570065" y="4212771"/>
                  <a:ext cx="286924" cy="838199"/>
                </a:xfrm>
                <a:prstGeom prst="roundRect">
                  <a:avLst/>
                </a:prstGeom>
                <a:solidFill>
                  <a:srgbClr val="FF0000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A11FB746-5BF5-E2FE-1DF1-6E3C0CCDD0E4}"/>
                    </a:ext>
                  </a:extLst>
                </p:cNvPr>
                <p:cNvSpPr/>
                <p:nvPr/>
              </p:nvSpPr>
              <p:spPr>
                <a:xfrm>
                  <a:off x="4884777" y="4212771"/>
                  <a:ext cx="286924" cy="838199"/>
                </a:xfrm>
                <a:prstGeom prst="roundRect">
                  <a:avLst/>
                </a:prstGeom>
                <a:solidFill>
                  <a:srgbClr val="FF0000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5C2C2857-F4CA-9F1F-6000-DC06255DEB77}"/>
                  </a:ext>
                </a:extLst>
              </p:cNvPr>
              <p:cNvSpPr/>
              <p:nvPr/>
            </p:nvSpPr>
            <p:spPr>
              <a:xfrm>
                <a:off x="5199489" y="4212771"/>
                <a:ext cx="286924" cy="838199"/>
              </a:xfrm>
              <a:prstGeom prst="round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2272D233-4689-8642-DDE8-F88B5BEA1EF3}"/>
                  </a:ext>
                </a:extLst>
              </p:cNvPr>
              <p:cNvSpPr/>
              <p:nvPr/>
            </p:nvSpPr>
            <p:spPr>
              <a:xfrm>
                <a:off x="5514201" y="4212771"/>
                <a:ext cx="286924" cy="838199"/>
              </a:xfrm>
              <a:prstGeom prst="round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4CE6F4D4-6153-66C9-728E-078B2136A19C}"/>
                </a:ext>
              </a:extLst>
            </p:cNvPr>
            <p:cNvSpPr/>
            <p:nvPr/>
          </p:nvSpPr>
          <p:spPr>
            <a:xfrm>
              <a:off x="5828912" y="4212771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A26AAA3-359C-55E4-4093-DB52D4B3E670}"/>
              </a:ext>
            </a:extLst>
          </p:cNvPr>
          <p:cNvGrpSpPr/>
          <p:nvPr/>
        </p:nvGrpSpPr>
        <p:grpSpPr>
          <a:xfrm>
            <a:off x="6115836" y="4212771"/>
            <a:ext cx="1545771" cy="838199"/>
            <a:chOff x="3602178" y="2503715"/>
            <a:chExt cx="2272363" cy="838199"/>
          </a:xfrm>
          <a:solidFill>
            <a:schemeClr val="bg1"/>
          </a:solidFill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CED6B5F4-530A-C331-FFC9-48B0CBA9174F}"/>
                </a:ext>
              </a:extLst>
            </p:cNvPr>
            <p:cNvSpPr/>
            <p:nvPr/>
          </p:nvSpPr>
          <p:spPr>
            <a:xfrm>
              <a:off x="3602178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3945BD46-42EA-C6A4-A713-91E17DA84C46}"/>
                </a:ext>
              </a:extLst>
            </p:cNvPr>
            <p:cNvSpPr/>
            <p:nvPr/>
          </p:nvSpPr>
          <p:spPr>
            <a:xfrm>
              <a:off x="4064821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1CC074D1-E1B5-9AB4-9ACF-D51918F0A510}"/>
                </a:ext>
              </a:extLst>
            </p:cNvPr>
            <p:cNvSpPr/>
            <p:nvPr/>
          </p:nvSpPr>
          <p:spPr>
            <a:xfrm>
              <a:off x="4527464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C09272C6-015E-2992-CA52-461001FBEF2A}"/>
                </a:ext>
              </a:extLst>
            </p:cNvPr>
            <p:cNvSpPr/>
            <p:nvPr/>
          </p:nvSpPr>
          <p:spPr>
            <a:xfrm>
              <a:off x="4990107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CDFE0F22-DB65-4C99-3711-45FC2C3C1FDF}"/>
                </a:ext>
              </a:extLst>
            </p:cNvPr>
            <p:cNvSpPr/>
            <p:nvPr/>
          </p:nvSpPr>
          <p:spPr>
            <a:xfrm>
              <a:off x="5452748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13706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31979 -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9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96296E-6 L -0.31753 0.002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85" y="11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E1C57-14EB-B186-497D-DF8C884CB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B139E024-3D72-1B3C-5FBB-43FCEAB3F3CF}"/>
              </a:ext>
            </a:extLst>
          </p:cNvPr>
          <p:cNvSpPr txBox="1"/>
          <p:nvPr/>
        </p:nvSpPr>
        <p:spPr>
          <a:xfrm>
            <a:off x="877548" y="6010669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5) Double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  <a:r>
              <a:rPr lang="en-GB" sz="4000" dirty="0">
                <a:latin typeface="Arial Rounded MT Bold" panose="020F0704030504030204" pitchFamily="34" charset="0"/>
              </a:rPr>
              <a:t>  = 6  </a:t>
            </a:r>
            <a:endParaRPr lang="en-GB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870091-F543-9A3E-4ACE-7BF2B41414E5}"/>
              </a:ext>
            </a:extLst>
          </p:cNvPr>
          <p:cNvSpPr txBox="1"/>
          <p:nvPr/>
        </p:nvSpPr>
        <p:spPr>
          <a:xfrm>
            <a:off x="877548" y="2714014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Double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  <a:r>
              <a:rPr lang="en-GB" sz="4000" dirty="0">
                <a:latin typeface="Arial Rounded MT Bold" panose="020F0704030504030204" pitchFamily="34" charset="0"/>
              </a:rPr>
              <a:t>  = 8  </a:t>
            </a:r>
            <a:endParaRPr lang="en-GB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12A439-BF43-F542-8A51-9242AF92AC15}"/>
              </a:ext>
            </a:extLst>
          </p:cNvPr>
          <p:cNvSpPr txBox="1"/>
          <p:nvPr/>
        </p:nvSpPr>
        <p:spPr>
          <a:xfrm>
            <a:off x="877548" y="1695088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Double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  <a:r>
              <a:rPr lang="en-GB" sz="4000" dirty="0">
                <a:latin typeface="Arial Rounded MT Bold" panose="020F0704030504030204" pitchFamily="34" charset="0"/>
              </a:rPr>
              <a:t>  = 4  </a:t>
            </a:r>
            <a:endParaRPr lang="en-GB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7BC873-6B2D-F664-3BA1-EC4B51D14F94}"/>
              </a:ext>
            </a:extLst>
          </p:cNvPr>
          <p:cNvSpPr txBox="1"/>
          <p:nvPr/>
        </p:nvSpPr>
        <p:spPr>
          <a:xfrm>
            <a:off x="845926" y="3724971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Double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  <a:r>
              <a:rPr lang="en-GB" sz="4000" dirty="0">
                <a:latin typeface="Arial Rounded MT Bold" panose="020F0704030504030204" pitchFamily="34" charset="0"/>
              </a:rPr>
              <a:t>  = 2  </a:t>
            </a: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2FA7E9-114E-26C0-3F90-E4F223569528}"/>
              </a:ext>
            </a:extLst>
          </p:cNvPr>
          <p:cNvSpPr txBox="1"/>
          <p:nvPr/>
        </p:nvSpPr>
        <p:spPr>
          <a:xfrm>
            <a:off x="929307" y="4841874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Double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  <a:r>
              <a:rPr lang="en-GB" sz="4000" dirty="0">
                <a:latin typeface="Arial Rounded MT Bold" panose="020F0704030504030204" pitchFamily="34" charset="0"/>
              </a:rPr>
              <a:t>   = 10  </a:t>
            </a:r>
            <a:endParaRPr lang="en-GB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D51196D-2080-D1B4-28ED-0EA904D1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6994DB-2974-C1F7-659A-75950704418A}"/>
              </a:ext>
            </a:extLst>
          </p:cNvPr>
          <p:cNvSpPr/>
          <p:nvPr/>
        </p:nvSpPr>
        <p:spPr>
          <a:xfrm>
            <a:off x="508807" y="96092"/>
            <a:ext cx="83156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/>
              <a:t>Your Turn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2ACEBE-8FFF-BBB8-F971-84151CC8CB04}"/>
              </a:ext>
            </a:extLst>
          </p:cNvPr>
          <p:cNvSpPr/>
          <p:nvPr/>
        </p:nvSpPr>
        <p:spPr>
          <a:xfrm>
            <a:off x="877548" y="475186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CA4ECB4-3326-9F89-715B-70283CA7F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D0EB64E-4064-83E6-61CA-E26F0DFFFDF5}"/>
              </a:ext>
            </a:extLst>
          </p:cNvPr>
          <p:cNvSpPr/>
          <p:nvPr/>
        </p:nvSpPr>
        <p:spPr>
          <a:xfrm>
            <a:off x="4796025" y="4776608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A412AC-D5C1-3BFF-1707-B8F83AA9EA63}"/>
              </a:ext>
            </a:extLst>
          </p:cNvPr>
          <p:cNvSpPr/>
          <p:nvPr/>
        </p:nvSpPr>
        <p:spPr>
          <a:xfrm>
            <a:off x="4799718" y="5986697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2232CD-4963-75BF-538E-59F0E5C0245A}"/>
              </a:ext>
            </a:extLst>
          </p:cNvPr>
          <p:cNvSpPr/>
          <p:nvPr/>
        </p:nvSpPr>
        <p:spPr>
          <a:xfrm>
            <a:off x="4799718" y="1657661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8394F2-6A6F-8746-215A-85E7E210BE37}"/>
              </a:ext>
            </a:extLst>
          </p:cNvPr>
          <p:cNvSpPr/>
          <p:nvPr/>
        </p:nvSpPr>
        <p:spPr>
          <a:xfrm>
            <a:off x="4799718" y="2679664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E3C712-CB55-E279-5BAB-4B63953BEAD5}"/>
              </a:ext>
            </a:extLst>
          </p:cNvPr>
          <p:cNvSpPr/>
          <p:nvPr/>
        </p:nvSpPr>
        <p:spPr>
          <a:xfrm>
            <a:off x="4799718" y="3690621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8" name="Picture 7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6777" y="168302"/>
            <a:ext cx="1327676" cy="132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61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8C81305B-D2C0-CD46-0F88-0630D995E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3263" y="1991409"/>
            <a:ext cx="2053550" cy="2167636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2F70BD6-EC97-D23F-31FD-B4B5EDB05B42}"/>
              </a:ext>
            </a:extLst>
          </p:cNvPr>
          <p:cNvSpPr/>
          <p:nvPr/>
        </p:nvSpPr>
        <p:spPr>
          <a:xfrm>
            <a:off x="2437009" y="1809135"/>
            <a:ext cx="6563728" cy="1811782"/>
          </a:xfrm>
          <a:prstGeom prst="wedgeRoundRectCallout">
            <a:avLst>
              <a:gd name="adj1" fmla="val -68011"/>
              <a:gd name="adj2" fmla="val 41278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16844" y="17128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3060291" y="4489329"/>
            <a:ext cx="46457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</a:rPr>
              <a:t>True</a:t>
            </a:r>
            <a:endParaRPr lang="en-GB" sz="6000" dirty="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F45913-1B51-3E39-1A7E-7AE512BFE68C}"/>
              </a:ext>
            </a:extLst>
          </p:cNvPr>
          <p:cNvSpPr txBox="1"/>
          <p:nvPr/>
        </p:nvSpPr>
        <p:spPr>
          <a:xfrm>
            <a:off x="2792362" y="1991409"/>
            <a:ext cx="600944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Doubling means adding the same number to itself.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0178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533</TotalTime>
  <Words>77</Words>
  <Application>Microsoft Office PowerPoint</Application>
  <PresentationFormat>On-screen Show (4:3)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29</cp:revision>
  <dcterms:created xsi:type="dcterms:W3CDTF">2013-01-27T09:14:16Z</dcterms:created>
  <dcterms:modified xsi:type="dcterms:W3CDTF">2026-03-01T09:25:50Z</dcterms:modified>
  <cp:category/>
</cp:coreProperties>
</file>