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8" r:id="rId4"/>
    <p:sldId id="283" r:id="rId5"/>
    <p:sldId id="289" r:id="rId6"/>
    <p:sldId id="286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46EA0-7BF2-F21E-2C14-1F10E95A616B}"/>
              </a:ext>
            </a:extLst>
          </p:cNvPr>
          <p:cNvSpPr txBox="1"/>
          <p:nvPr/>
        </p:nvSpPr>
        <p:spPr>
          <a:xfrm>
            <a:off x="2226489" y="3196862"/>
            <a:ext cx="400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5677-60F4-23FA-A26D-6D0A69433E88}"/>
              </a:ext>
            </a:extLst>
          </p:cNvPr>
          <p:cNvSpPr txBox="1"/>
          <p:nvPr/>
        </p:nvSpPr>
        <p:spPr>
          <a:xfrm>
            <a:off x="5573217" y="3182098"/>
            <a:ext cx="25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hundred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A3C57-7AE1-EF82-2621-F3A797EE14DF}"/>
              </a:ext>
            </a:extLst>
          </p:cNvPr>
          <p:cNvSpPr txBox="1"/>
          <p:nvPr/>
        </p:nvSpPr>
        <p:spPr>
          <a:xfrm>
            <a:off x="3021253" y="4119902"/>
            <a:ext cx="278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______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1B20-E458-EB37-E2C5-D2A51526D7BD}"/>
              </a:ext>
            </a:extLst>
          </p:cNvPr>
          <p:cNvSpPr txBox="1"/>
          <p:nvPr/>
        </p:nvSpPr>
        <p:spPr>
          <a:xfrm>
            <a:off x="5573217" y="4109369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E97C0-AEE9-1C63-F31D-AEEB9A3975BE}"/>
              </a:ext>
            </a:extLst>
          </p:cNvPr>
          <p:cNvSpPr txBox="1"/>
          <p:nvPr/>
        </p:nvSpPr>
        <p:spPr>
          <a:xfrm>
            <a:off x="3384432" y="5222456"/>
            <a:ext cx="242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9972A-D761-D74E-09D2-908DC56064B4}"/>
              </a:ext>
            </a:extLst>
          </p:cNvPr>
          <p:cNvSpPr txBox="1"/>
          <p:nvPr/>
        </p:nvSpPr>
        <p:spPr>
          <a:xfrm>
            <a:off x="5580895" y="5222456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2873-2938-0D90-51D8-8344D694CAA3}"/>
              </a:ext>
            </a:extLst>
          </p:cNvPr>
          <p:cNvSpPr txBox="1"/>
          <p:nvPr/>
        </p:nvSpPr>
        <p:spPr>
          <a:xfrm>
            <a:off x="2131636" y="3085870"/>
            <a:ext cx="81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8E86E-CFAC-55CB-184E-BA79B26BE155}"/>
              </a:ext>
            </a:extLst>
          </p:cNvPr>
          <p:cNvSpPr txBox="1"/>
          <p:nvPr/>
        </p:nvSpPr>
        <p:spPr>
          <a:xfrm>
            <a:off x="3695819" y="3963293"/>
            <a:ext cx="106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8F975-C6B3-E91F-94A5-1EAB61806633}"/>
              </a:ext>
            </a:extLst>
          </p:cNvPr>
          <p:cNvSpPr txBox="1"/>
          <p:nvPr/>
        </p:nvSpPr>
        <p:spPr>
          <a:xfrm>
            <a:off x="4413857" y="5071871"/>
            <a:ext cx="6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18" name="Picture 17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557A8C90-E7EA-731D-D3F6-A0A37C6F5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547386" y="648629"/>
            <a:ext cx="1249830" cy="1264798"/>
          </a:xfrm>
          <a:prstGeom prst="rect">
            <a:avLst/>
          </a:prstGeom>
        </p:spPr>
      </p:pic>
      <p:pic>
        <p:nvPicPr>
          <p:cNvPr id="13" name="Picture 12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0D3B35BF-2583-061E-632E-8BD3FB59B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3096124" y="648629"/>
            <a:ext cx="1249830" cy="1264798"/>
          </a:xfrm>
          <a:prstGeom prst="rect">
            <a:avLst/>
          </a:prstGeom>
        </p:spPr>
      </p:pic>
      <p:pic>
        <p:nvPicPr>
          <p:cNvPr id="14" name="Picture 13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BA5CAE0B-BEFE-359A-F016-A76AED826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4644862" y="648629"/>
            <a:ext cx="1249830" cy="1264798"/>
          </a:xfrm>
          <a:prstGeom prst="rect">
            <a:avLst/>
          </a:prstGeom>
        </p:spPr>
      </p:pic>
      <p:pic>
        <p:nvPicPr>
          <p:cNvPr id="15" name="Picture 14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3A0D3385-CEA3-90C4-0FF4-D78066412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6193600" y="648629"/>
            <a:ext cx="1249830" cy="1264798"/>
          </a:xfrm>
          <a:prstGeom prst="rect">
            <a:avLst/>
          </a:prstGeom>
        </p:spPr>
      </p:pic>
      <p:pic>
        <p:nvPicPr>
          <p:cNvPr id="16" name="Picture 15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6677262B-50C7-0EE6-808C-6C12FA2EC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7742336" y="648629"/>
            <a:ext cx="1249830" cy="12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44686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26FEC-ACF3-C7F9-E0E4-7E9C9531F2C5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1991610" y="255923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B7098D-3801-9355-5A72-6B0A8B74273C}"/>
              </a:ext>
            </a:extLst>
          </p:cNvPr>
          <p:cNvSpPr/>
          <p:nvPr/>
        </p:nvSpPr>
        <p:spPr>
          <a:xfrm>
            <a:off x="4454110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17F763E-CC1E-FB22-AC3B-971D602BA30C}"/>
              </a:ext>
            </a:extLst>
          </p:cNvPr>
          <p:cNvSpPr/>
          <p:nvPr/>
        </p:nvSpPr>
        <p:spPr>
          <a:xfrm>
            <a:off x="5776806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898FF70-75A2-AB7F-C608-84432618428A}"/>
              </a:ext>
            </a:extLst>
          </p:cNvPr>
          <p:cNvSpPr/>
          <p:nvPr/>
        </p:nvSpPr>
        <p:spPr>
          <a:xfrm>
            <a:off x="7099502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1991610" y="23670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86365" y="236707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720</a:t>
              </a:r>
            </a:p>
            <a:p>
              <a:pPr algn="ctr">
                <a:buNone/>
              </a:pPr>
              <a:r>
                <a:rPr lang="en-US" sz="3200" b="1" dirty="0"/>
                <a:t>72 x 10 = 720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451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446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31" grpId="0"/>
      <p:bldP spid="5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6692C-B58E-89D9-6254-C71F492023B5}"/>
              </a:ext>
            </a:extLst>
          </p:cNvPr>
          <p:cNvSpPr/>
          <p:nvPr/>
        </p:nvSpPr>
        <p:spPr>
          <a:xfrm>
            <a:off x="2421350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729CDC0E-BC30-0B9A-99BE-C6B06B4D3952}"/>
              </a:ext>
            </a:extLst>
          </p:cNvPr>
          <p:cNvSpPr/>
          <p:nvPr/>
        </p:nvSpPr>
        <p:spPr>
          <a:xfrm>
            <a:off x="3488837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244C3EC-1552-FCFF-418E-7C4D4BA6C8FA}"/>
              </a:ext>
            </a:extLst>
          </p:cNvPr>
          <p:cNvSpPr/>
          <p:nvPr/>
        </p:nvSpPr>
        <p:spPr>
          <a:xfrm>
            <a:off x="5715303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6365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</a:p>
            <a:p>
              <a:pPr algn="ctr">
                <a:buNone/>
              </a:pPr>
              <a:r>
                <a:rPr lang="en-US" sz="3200" b="1" dirty="0"/>
                <a:t>43 x 100 = 4300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3C58-D061-8DC2-9601-9B65E79A0DDE}"/>
              </a:ext>
            </a:extLst>
          </p:cNvPr>
          <p:cNvSpPr/>
          <p:nvPr/>
        </p:nvSpPr>
        <p:spPr>
          <a:xfrm>
            <a:off x="4601209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8E49-0D71-FBF3-7459-C8588C911A34}"/>
              </a:ext>
            </a:extLst>
          </p:cNvPr>
          <p:cNvSpPr/>
          <p:nvPr/>
        </p:nvSpPr>
        <p:spPr>
          <a:xfrm>
            <a:off x="3537955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BB8E7-548A-D58B-FCA0-3FB4BC364798}"/>
              </a:ext>
            </a:extLst>
          </p:cNvPr>
          <p:cNvSpPr/>
          <p:nvPr/>
        </p:nvSpPr>
        <p:spPr>
          <a:xfrm>
            <a:off x="4605442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E41C1-9332-5090-D188-71134BC4816B}"/>
              </a:ext>
            </a:extLst>
          </p:cNvPr>
          <p:cNvSpPr/>
          <p:nvPr/>
        </p:nvSpPr>
        <p:spPr>
          <a:xfrm>
            <a:off x="6831908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C8AB-B0B9-708D-03F3-F78F689E6E77}"/>
              </a:ext>
            </a:extLst>
          </p:cNvPr>
          <p:cNvSpPr/>
          <p:nvPr/>
        </p:nvSpPr>
        <p:spPr>
          <a:xfrm>
            <a:off x="5717814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2188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17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16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2761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17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168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6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25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31" grpId="0"/>
      <p:bldP spid="531" grpId="1"/>
      <p:bldP spid="535" grpId="0"/>
      <p:bldP spid="535" grpId="1"/>
      <p:bldP spid="4" grpId="0"/>
      <p:bldP spid="4" grpId="1"/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738849" y="278111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by 100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231180" y="2670667"/>
            <a:ext cx="99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907589" y="2724440"/>
            <a:ext cx="174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1264302" y="2724441"/>
            <a:ext cx="99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723413" y="2695112"/>
            <a:ext cx="225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4,400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1062601" y="2695113"/>
            <a:ext cx="140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656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558230" y="2701944"/>
            <a:ext cx="244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65,600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87 x 100  =  _____ 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29 x 100 = ___ x 10 x 10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340 x 10 = ______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5522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27 x 10 x 10 = 27 x ___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60D3E-1527-F6F3-71EC-8D76217E576E}"/>
              </a:ext>
            </a:extLst>
          </p:cNvPr>
          <p:cNvSpPr txBox="1"/>
          <p:nvPr/>
        </p:nvSpPr>
        <p:spPr>
          <a:xfrm>
            <a:off x="1059500" y="6052650"/>
            <a:ext cx="5184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______ = 82 x 10 x 10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9C866-ED11-147A-D812-595EF20CB4EF}"/>
              </a:ext>
            </a:extLst>
          </p:cNvPr>
          <p:cNvSpPr/>
          <p:nvPr/>
        </p:nvSpPr>
        <p:spPr>
          <a:xfrm>
            <a:off x="3883308" y="1835099"/>
            <a:ext cx="15568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8700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3F7DF-6A1F-1FF0-7A03-971541DD832E}"/>
              </a:ext>
            </a:extLst>
          </p:cNvPr>
          <p:cNvSpPr txBox="1"/>
          <p:nvPr/>
        </p:nvSpPr>
        <p:spPr>
          <a:xfrm>
            <a:off x="1059500" y="512461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340 x 100 = ______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75FF3-6ECA-76D6-AEE5-C700C1057D90}"/>
              </a:ext>
            </a:extLst>
          </p:cNvPr>
          <p:cNvSpPr/>
          <p:nvPr/>
        </p:nvSpPr>
        <p:spPr>
          <a:xfrm>
            <a:off x="3716271" y="2650241"/>
            <a:ext cx="85572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2A1342-BE9E-B780-E963-228C44854CA3}"/>
              </a:ext>
            </a:extLst>
          </p:cNvPr>
          <p:cNvSpPr/>
          <p:nvPr/>
        </p:nvSpPr>
        <p:spPr>
          <a:xfrm>
            <a:off x="5388204" y="3410323"/>
            <a:ext cx="10814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AF2B5-6CC6-8C6A-2875-9B7411FB6FFF}"/>
              </a:ext>
            </a:extLst>
          </p:cNvPr>
          <p:cNvSpPr/>
          <p:nvPr/>
        </p:nvSpPr>
        <p:spPr>
          <a:xfrm>
            <a:off x="3750153" y="4190200"/>
            <a:ext cx="16380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3400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DE86E-8A7E-77A3-6A49-A58717867A31}"/>
              </a:ext>
            </a:extLst>
          </p:cNvPr>
          <p:cNvSpPr/>
          <p:nvPr/>
        </p:nvSpPr>
        <p:spPr>
          <a:xfrm>
            <a:off x="3991740" y="4980919"/>
            <a:ext cx="16380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34,000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32B88-433B-0058-CB59-E09D8B2B3304}"/>
              </a:ext>
            </a:extLst>
          </p:cNvPr>
          <p:cNvSpPr/>
          <p:nvPr/>
        </p:nvSpPr>
        <p:spPr>
          <a:xfrm>
            <a:off x="1638562" y="5912222"/>
            <a:ext cx="16380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8200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998</TotalTime>
  <Words>236</Words>
  <Application>Microsoft Office PowerPoint</Application>
  <PresentationFormat>On-screen Show (4:3)</PresentationFormat>
  <Paragraphs>90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2026-03-23T17:04:49Z</dcterms:modified>
  <cp:category/>
</cp:coreProperties>
</file>