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94" r:id="rId4"/>
    <p:sldId id="287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multiply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726145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</a:t>
            </a:r>
            <a:r>
              <a:rPr lang="en-GB" sz="3200" b="1" dirty="0"/>
              <a:t>by 100 </a:t>
            </a:r>
            <a:r>
              <a:rPr lang="en-GB" sz="3200" dirty="0"/>
              <a:t>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1134739" y="2664587"/>
            <a:ext cx="85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6654659" y="2664589"/>
            <a:ext cx="15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610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583680" y="2664586"/>
            <a:ext cx="19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6654659" y="2664589"/>
            <a:ext cx="19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961123" y="2664588"/>
            <a:ext cx="120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4.99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6654659" y="2664589"/>
            <a:ext cx="21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499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726145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</a:t>
            </a:r>
            <a:r>
              <a:rPr lang="en-GB" sz="3200" b="1" dirty="0"/>
              <a:t>by 1000 </a:t>
            </a:r>
            <a:r>
              <a:rPr lang="en-GB" sz="3200" dirty="0"/>
              <a:t>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911106" y="2664589"/>
            <a:ext cx="85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6971881" y="2664589"/>
            <a:ext cx="15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5100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370107" y="2664589"/>
            <a:ext cx="19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13.111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6752587" y="2664589"/>
            <a:ext cx="19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13111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737490" y="2664589"/>
            <a:ext cx="120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9.99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6671166" y="2664589"/>
            <a:ext cx="21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9990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415514" y="19929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313067" y="1372209"/>
            <a:ext cx="262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5.3 x 10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771586" y="1294256"/>
            <a:ext cx="12500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085122" y="2163051"/>
            <a:ext cx="157707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530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96616" y="3098214"/>
            <a:ext cx="13807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5300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853358" y="4012750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6007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313067" y="2277610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5.3 x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313067" y="3183011"/>
            <a:ext cx="3191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5.3 x 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313067" y="4088412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6.007 x 1000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FAD07-62FE-F580-239B-751077A24FEB}"/>
              </a:ext>
            </a:extLst>
          </p:cNvPr>
          <p:cNvSpPr txBox="1"/>
          <p:nvPr/>
        </p:nvSpPr>
        <p:spPr>
          <a:xfrm>
            <a:off x="2313067" y="4993813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8.02 x 1000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2B8D-632F-342B-C910-64B804B2899F}"/>
              </a:ext>
            </a:extLst>
          </p:cNvPr>
          <p:cNvSpPr txBox="1"/>
          <p:nvPr/>
        </p:nvSpPr>
        <p:spPr>
          <a:xfrm>
            <a:off x="2313067" y="5899215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19.15 x 1000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236403-A5C8-5963-75DC-5D4C4B8D7BE2}"/>
              </a:ext>
            </a:extLst>
          </p:cNvPr>
          <p:cNvSpPr/>
          <p:nvPr/>
        </p:nvSpPr>
        <p:spPr>
          <a:xfrm>
            <a:off x="5595697" y="4892058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FB13E-5177-5835-6588-1A79E7069526}"/>
              </a:ext>
            </a:extLst>
          </p:cNvPr>
          <p:cNvSpPr/>
          <p:nvPr/>
        </p:nvSpPr>
        <p:spPr>
          <a:xfrm>
            <a:off x="5723238" y="5823609"/>
            <a:ext cx="14884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19150</a:t>
            </a:r>
          </a:p>
        </p:txBody>
      </p:sp>
    </p:spTree>
    <p:extLst>
      <p:ext uri="{BB962C8B-B14F-4D97-AF65-F5344CB8AC3E}">
        <p14:creationId xmlns:p14="http://schemas.microsoft.com/office/powerpoint/2010/main" val="19534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989</TotalTime>
  <Words>165</Words>
  <Application>Microsoft Office PowerPoint</Application>
  <PresentationFormat>On-screen Show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2026-03-26T08:06:22Z</dcterms:modified>
  <cp:category/>
</cp:coreProperties>
</file>