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63" r:id="rId2"/>
    <p:sldId id="267" r:id="rId3"/>
    <p:sldId id="257" r:id="rId4"/>
    <p:sldId id="276" r:id="rId5"/>
    <p:sldId id="325" r:id="rId6"/>
    <p:sldId id="326" r:id="rId7"/>
    <p:sldId id="327" r:id="rId8"/>
    <p:sldId id="319" r:id="rId9"/>
    <p:sldId id="320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1350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A44E3-42BB-4F1B-B769-06BA884AD24F}" type="datetimeFigureOut">
              <a:rPr lang="en-GB" smtClean="0"/>
              <a:t>02/03/2026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CB98A-FBB7-4DFE-B8C6-B0F54E7FC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1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3/2/2026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3/2/2026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arithmagicians.com/" TargetMode="External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.png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2528985" y="343429"/>
            <a:ext cx="481439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Week 1: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Assess &amp; Review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494E9675-8558-D08D-C660-F8AC7FCBE9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76597" y="2513102"/>
            <a:ext cx="3519172" cy="3207956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962401" y="6329905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5"/>
              </a:rPr>
              <a:t>www.arithmagicians.com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5E60B3-E27C-C605-C0EF-8A7AA078D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37255B6A-12AF-D308-2A06-73A5E8D48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0DE5C76-E6F7-EAD9-B7FE-55A24EA7FC99}"/>
              </a:ext>
            </a:extLst>
          </p:cNvPr>
          <p:cNvSpPr/>
          <p:nvPr/>
        </p:nvSpPr>
        <p:spPr>
          <a:xfrm>
            <a:off x="1984692" y="136588"/>
            <a:ext cx="553356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/>
              <a:t>🎵 Let’s Chant </a:t>
            </a:r>
          </a:p>
          <a:p>
            <a:pPr algn="ctr"/>
            <a:r>
              <a:rPr lang="en-US" sz="5400" dirty="0"/>
              <a:t>Our Doubles to 10!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4" name="Picture 13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3BC487DE-E14D-ECE0-94F1-BC6D4F45E6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AF4474D-38A7-EEA0-7A1D-1D701E93ADA2}"/>
              </a:ext>
            </a:extLst>
          </p:cNvPr>
          <p:cNvSpPr txBox="1"/>
          <p:nvPr/>
        </p:nvSpPr>
        <p:spPr>
          <a:xfrm>
            <a:off x="1079583" y="2062285"/>
            <a:ext cx="4572000" cy="4161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/>
              <a:t>Double 1 is 2</a:t>
            </a:r>
            <a:br>
              <a:rPr lang="en-US" sz="3600" b="1" dirty="0"/>
            </a:br>
            <a:r>
              <a:rPr lang="en-US" sz="3600" b="1" dirty="0"/>
              <a:t>Double 2 is 4</a:t>
            </a:r>
            <a:br>
              <a:rPr lang="en-US" sz="3600" b="1" dirty="0"/>
            </a:br>
            <a:r>
              <a:rPr lang="en-US" sz="3600" b="1" dirty="0"/>
              <a:t>Double 3 is 6</a:t>
            </a:r>
            <a:br>
              <a:rPr lang="en-US" sz="3600" b="1" dirty="0"/>
            </a:br>
            <a:r>
              <a:rPr lang="en-US" sz="3600" b="1" dirty="0"/>
              <a:t>Double 4 is 8</a:t>
            </a:r>
            <a:br>
              <a:rPr lang="en-US" sz="3600" b="1" dirty="0"/>
            </a:br>
            <a:r>
              <a:rPr lang="en-US" sz="3600" b="1" dirty="0"/>
              <a:t>Double 5 is 10</a:t>
            </a:r>
            <a:endParaRPr lang="en-GB" sz="3600" b="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03A271B-8C34-95BD-AAE7-0DAB6BFDB127}"/>
              </a:ext>
            </a:extLst>
          </p:cNvPr>
          <p:cNvSpPr/>
          <p:nvPr/>
        </p:nvSpPr>
        <p:spPr>
          <a:xfrm>
            <a:off x="3365583" y="2279839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B5DB67-D339-004F-93F1-A1550D9830AD}"/>
              </a:ext>
            </a:extLst>
          </p:cNvPr>
          <p:cNvSpPr/>
          <p:nvPr/>
        </p:nvSpPr>
        <p:spPr>
          <a:xfrm>
            <a:off x="3365583" y="3071886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8FCCFEF-F6C3-A7F1-B01E-EDEE87B0ADBA}"/>
              </a:ext>
            </a:extLst>
          </p:cNvPr>
          <p:cNvSpPr/>
          <p:nvPr/>
        </p:nvSpPr>
        <p:spPr>
          <a:xfrm>
            <a:off x="3365583" y="3910395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947430A-D291-4202-7EA3-C8B77695B7A7}"/>
              </a:ext>
            </a:extLst>
          </p:cNvPr>
          <p:cNvSpPr/>
          <p:nvPr/>
        </p:nvSpPr>
        <p:spPr>
          <a:xfrm>
            <a:off x="3365583" y="4748904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EA96B5F-C6E4-556C-03ED-9D1D24302500}"/>
              </a:ext>
            </a:extLst>
          </p:cNvPr>
          <p:cNvSpPr/>
          <p:nvPr/>
        </p:nvSpPr>
        <p:spPr>
          <a:xfrm>
            <a:off x="3365583" y="5568916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EAD2C7-A479-AB8F-C24E-88150924671B}"/>
              </a:ext>
            </a:extLst>
          </p:cNvPr>
          <p:cNvSpPr txBox="1"/>
          <p:nvPr/>
        </p:nvSpPr>
        <p:spPr>
          <a:xfrm>
            <a:off x="4723417" y="2062285"/>
            <a:ext cx="4572000" cy="41614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/>
              <a:t>Double 6 is 12</a:t>
            </a:r>
            <a:br>
              <a:rPr lang="en-US" sz="3600" b="1" dirty="0"/>
            </a:br>
            <a:r>
              <a:rPr lang="en-US" sz="3600" b="1" dirty="0"/>
              <a:t>Double 7 is 14</a:t>
            </a:r>
            <a:br>
              <a:rPr lang="en-US" sz="3600" b="1" dirty="0"/>
            </a:br>
            <a:r>
              <a:rPr lang="en-US" sz="3600" b="1" dirty="0"/>
              <a:t>Double 8 is 16</a:t>
            </a:r>
            <a:br>
              <a:rPr lang="en-US" sz="3600" b="1" dirty="0"/>
            </a:br>
            <a:r>
              <a:rPr lang="en-US" sz="3600" b="1" dirty="0"/>
              <a:t>Double 9 is 18</a:t>
            </a:r>
            <a:br>
              <a:rPr lang="en-US" sz="3600" b="1" dirty="0"/>
            </a:br>
            <a:r>
              <a:rPr lang="en-US" sz="3600" b="1" dirty="0"/>
              <a:t>Double 10 is 20</a:t>
            </a:r>
            <a:endParaRPr lang="en-GB" sz="36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564FA0-C970-94E3-0917-2123A002F885}"/>
              </a:ext>
            </a:extLst>
          </p:cNvPr>
          <p:cNvSpPr/>
          <p:nvPr/>
        </p:nvSpPr>
        <p:spPr>
          <a:xfrm>
            <a:off x="7009417" y="2255807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507807-FEA1-4903-428E-42003A2FCBA7}"/>
              </a:ext>
            </a:extLst>
          </p:cNvPr>
          <p:cNvSpPr/>
          <p:nvPr/>
        </p:nvSpPr>
        <p:spPr>
          <a:xfrm>
            <a:off x="7009417" y="3047854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768DE8-D999-A372-4D42-75801F457766}"/>
              </a:ext>
            </a:extLst>
          </p:cNvPr>
          <p:cNvSpPr/>
          <p:nvPr/>
        </p:nvSpPr>
        <p:spPr>
          <a:xfrm>
            <a:off x="7009417" y="3839901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E366143-3818-0FB6-50AF-20890DE7A563}"/>
              </a:ext>
            </a:extLst>
          </p:cNvPr>
          <p:cNvSpPr/>
          <p:nvPr/>
        </p:nvSpPr>
        <p:spPr>
          <a:xfrm>
            <a:off x="7009417" y="4724872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CD1AB3F-DE0A-883F-D27B-2CAB606D6A06}"/>
              </a:ext>
            </a:extLst>
          </p:cNvPr>
          <p:cNvSpPr/>
          <p:nvPr/>
        </p:nvSpPr>
        <p:spPr>
          <a:xfrm>
            <a:off x="7238040" y="5544884"/>
            <a:ext cx="560438" cy="570271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01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49BFB7C-8C8B-8081-9375-4AD5AC7449DD}"/>
              </a:ext>
            </a:extLst>
          </p:cNvPr>
          <p:cNvSpPr/>
          <p:nvPr/>
        </p:nvSpPr>
        <p:spPr>
          <a:xfrm>
            <a:off x="1138094" y="292794"/>
            <a:ext cx="831564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Match the doubles to </a:t>
            </a:r>
          </a:p>
          <a:p>
            <a:pPr algn="ctr"/>
            <a:r>
              <a:rPr lang="en-GB" sz="4400" dirty="0"/>
              <a:t>the additions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F610360-F4C8-CDFC-C377-B031A25DFA8B}"/>
              </a:ext>
            </a:extLst>
          </p:cNvPr>
          <p:cNvSpPr/>
          <p:nvPr/>
        </p:nvSpPr>
        <p:spPr>
          <a:xfrm>
            <a:off x="911951" y="2123766"/>
            <a:ext cx="2841522" cy="1032387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Double 12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A21509F-1880-528F-8CC3-A32686476294}"/>
              </a:ext>
            </a:extLst>
          </p:cNvPr>
          <p:cNvSpPr/>
          <p:nvPr/>
        </p:nvSpPr>
        <p:spPr>
          <a:xfrm>
            <a:off x="911951" y="3616294"/>
            <a:ext cx="2841522" cy="1032387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Double 14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C274806-7A85-654C-8122-9EA76769049E}"/>
              </a:ext>
            </a:extLst>
          </p:cNvPr>
          <p:cNvSpPr/>
          <p:nvPr/>
        </p:nvSpPr>
        <p:spPr>
          <a:xfrm>
            <a:off x="911951" y="5108822"/>
            <a:ext cx="2841522" cy="1032387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Double 11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60DFDD-B4CE-AB1B-A174-472A4C1EBEF8}"/>
              </a:ext>
            </a:extLst>
          </p:cNvPr>
          <p:cNvSpPr/>
          <p:nvPr/>
        </p:nvSpPr>
        <p:spPr>
          <a:xfrm>
            <a:off x="5295917" y="2123767"/>
            <a:ext cx="2841522" cy="103238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14 + 14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451EB2B-518D-2EF6-2DED-ECC16B1AC1A5}"/>
              </a:ext>
            </a:extLst>
          </p:cNvPr>
          <p:cNvSpPr/>
          <p:nvPr/>
        </p:nvSpPr>
        <p:spPr>
          <a:xfrm>
            <a:off x="5295917" y="3616295"/>
            <a:ext cx="2841522" cy="103238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12 + 12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59CD02F-6008-7442-ABD2-FDE973B1889D}"/>
              </a:ext>
            </a:extLst>
          </p:cNvPr>
          <p:cNvSpPr/>
          <p:nvPr/>
        </p:nvSpPr>
        <p:spPr>
          <a:xfrm>
            <a:off x="5295917" y="5108823"/>
            <a:ext cx="2841522" cy="1032387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>
                <a:solidFill>
                  <a:schemeClr val="tx1"/>
                </a:solidFill>
              </a:rPr>
              <a:t>11 + 11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04DB29-A38D-D990-D218-78DB27365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778F7BD-4FA2-C191-D906-4DB2A4DDB1A8}"/>
              </a:ext>
            </a:extLst>
          </p:cNvPr>
          <p:cNvCxnSpPr>
            <a:stCxn id="5" idx="3"/>
            <a:endCxn id="11" idx="1"/>
          </p:cNvCxnSpPr>
          <p:nvPr/>
        </p:nvCxnSpPr>
        <p:spPr>
          <a:xfrm>
            <a:off x="3753473" y="2639960"/>
            <a:ext cx="1542444" cy="149252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9C82ECF-D0D6-D506-A23B-71B5ECEDA0B7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3753473" y="2639961"/>
            <a:ext cx="1542444" cy="14925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7EC7614-3667-7F6A-F7DE-A79176329824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3753473" y="5625015"/>
            <a:ext cx="1542444" cy="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510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7D4BA7-105A-286B-4B74-DF86B8480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02CDA7AE-F89A-83F9-B0FC-A8A3D5C6F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76" name="Picture 7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332E8032-31EE-5E23-3765-FFE796D00F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81" y="64168"/>
            <a:ext cx="1233968" cy="1233968"/>
          </a:xfrm>
          <a:prstGeom prst="rect">
            <a:avLst/>
          </a:prstGeom>
        </p:spPr>
      </p:pic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7C037EC7-30A9-81A3-F0F4-A42A7DD9554B}"/>
              </a:ext>
            </a:extLst>
          </p:cNvPr>
          <p:cNvSpPr/>
          <p:nvPr/>
        </p:nvSpPr>
        <p:spPr>
          <a:xfrm>
            <a:off x="2199343" y="76203"/>
            <a:ext cx="1230086" cy="1175656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C8B9138-3603-DD0A-5678-85531E491A9D}"/>
              </a:ext>
            </a:extLst>
          </p:cNvPr>
          <p:cNvCxnSpPr>
            <a:cxnSpLocks/>
            <a:stCxn id="26" idx="0"/>
            <a:endCxn id="18" idx="3"/>
          </p:cNvCxnSpPr>
          <p:nvPr/>
        </p:nvCxnSpPr>
        <p:spPr>
          <a:xfrm flipV="1">
            <a:off x="1702839" y="1079688"/>
            <a:ext cx="676646" cy="760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6060C4E4-D9D9-80FC-700E-8EBDA5177FAA}"/>
              </a:ext>
            </a:extLst>
          </p:cNvPr>
          <p:cNvCxnSpPr>
            <a:cxnSpLocks/>
            <a:stCxn id="27" idx="0"/>
            <a:endCxn id="18" idx="5"/>
          </p:cNvCxnSpPr>
          <p:nvPr/>
        </p:nvCxnSpPr>
        <p:spPr>
          <a:xfrm flipH="1" flipV="1">
            <a:off x="3249287" y="1079688"/>
            <a:ext cx="676646" cy="760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C2A58A2E-D44C-A9F0-4319-10570335B5D2}"/>
              </a:ext>
            </a:extLst>
          </p:cNvPr>
          <p:cNvSpPr/>
          <p:nvPr/>
        </p:nvSpPr>
        <p:spPr>
          <a:xfrm>
            <a:off x="1974118" y="210676"/>
            <a:ext cx="142577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11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7" name="Flowchart: Connector 46">
            <a:extLst>
              <a:ext uri="{FF2B5EF4-FFF2-40B4-BE49-F238E27FC236}">
                <a16:creationId xmlns:a16="http://schemas.microsoft.com/office/drawing/2014/main" id="{06768D09-F33E-07B8-B85C-5C1A51ABE078}"/>
              </a:ext>
            </a:extLst>
          </p:cNvPr>
          <p:cNvSpPr/>
          <p:nvPr/>
        </p:nvSpPr>
        <p:spPr>
          <a:xfrm>
            <a:off x="6303480" y="43548"/>
            <a:ext cx="1230086" cy="1175656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F20BBCE-66D6-59F6-AF74-215A77CF9EF9}"/>
              </a:ext>
            </a:extLst>
          </p:cNvPr>
          <p:cNvCxnSpPr>
            <a:cxnSpLocks/>
            <a:stCxn id="48" idx="0"/>
            <a:endCxn id="47" idx="3"/>
          </p:cNvCxnSpPr>
          <p:nvPr/>
        </p:nvCxnSpPr>
        <p:spPr>
          <a:xfrm flipV="1">
            <a:off x="5806976" y="1047033"/>
            <a:ext cx="676646" cy="760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E65CBAD9-3E90-53FC-CD08-B2481952DC6D}"/>
              </a:ext>
            </a:extLst>
          </p:cNvPr>
          <p:cNvCxnSpPr>
            <a:cxnSpLocks/>
            <a:stCxn id="49" idx="0"/>
            <a:endCxn id="47" idx="5"/>
          </p:cNvCxnSpPr>
          <p:nvPr/>
        </p:nvCxnSpPr>
        <p:spPr>
          <a:xfrm flipH="1" flipV="1">
            <a:off x="7353424" y="1047033"/>
            <a:ext cx="676646" cy="760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99BE439D-5685-AE8F-E663-29702B96ACE6}"/>
              </a:ext>
            </a:extLst>
          </p:cNvPr>
          <p:cNvSpPr/>
          <p:nvPr/>
        </p:nvSpPr>
        <p:spPr>
          <a:xfrm>
            <a:off x="6078255" y="178021"/>
            <a:ext cx="142577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11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C899A65-8442-6909-3356-37A2F2D2608F}"/>
              </a:ext>
            </a:extLst>
          </p:cNvPr>
          <p:cNvSpPr/>
          <p:nvPr/>
        </p:nvSpPr>
        <p:spPr>
          <a:xfrm>
            <a:off x="2873569" y="-91150"/>
            <a:ext cx="392670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7200" b="1" dirty="0">
                <a:ln w="1905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n-US" sz="5400" b="1" cap="none" spc="0" dirty="0">
              <a:ln w="19050">
                <a:noFill/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11F6EB5B-DAC0-0E7E-7FC0-AA099514D95C}"/>
              </a:ext>
            </a:extLst>
          </p:cNvPr>
          <p:cNvSpPr/>
          <p:nvPr/>
        </p:nvSpPr>
        <p:spPr>
          <a:xfrm>
            <a:off x="738849" y="3347527"/>
            <a:ext cx="392670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7200" b="1" dirty="0">
                <a:ln w="1905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n-US" sz="5400" b="1" cap="none" spc="0" dirty="0">
              <a:ln w="19050">
                <a:noFill/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BF0393B-A902-1EF2-1176-26E5E78F96B6}"/>
              </a:ext>
            </a:extLst>
          </p:cNvPr>
          <p:cNvSpPr/>
          <p:nvPr/>
        </p:nvSpPr>
        <p:spPr>
          <a:xfrm>
            <a:off x="5171794" y="3353139"/>
            <a:ext cx="392670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7200" b="1" dirty="0">
                <a:ln w="1905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n-US" sz="5400" b="1" cap="none" spc="0" dirty="0">
              <a:ln w="19050">
                <a:noFill/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8A79AF8-51C1-ECCC-1EC0-3CB3C081ACFE}"/>
              </a:ext>
            </a:extLst>
          </p:cNvPr>
          <p:cNvGrpSpPr/>
          <p:nvPr/>
        </p:nvGrpSpPr>
        <p:grpSpPr>
          <a:xfrm>
            <a:off x="1209947" y="4619145"/>
            <a:ext cx="7356559" cy="352286"/>
            <a:chOff x="1209947" y="5032801"/>
            <a:chExt cx="7356559" cy="352286"/>
          </a:xfrm>
        </p:grpSpPr>
        <p:sp>
          <p:nvSpPr>
            <p:cNvPr id="62" name="Left Brace 61">
              <a:extLst>
                <a:ext uri="{FF2B5EF4-FFF2-40B4-BE49-F238E27FC236}">
                  <a16:creationId xmlns:a16="http://schemas.microsoft.com/office/drawing/2014/main" id="{FED01D7F-7051-B149-3A58-046F20069EED}"/>
                </a:ext>
              </a:extLst>
            </p:cNvPr>
            <p:cNvSpPr/>
            <p:nvPr/>
          </p:nvSpPr>
          <p:spPr>
            <a:xfrm rot="16200000">
              <a:off x="2722760" y="3523327"/>
              <a:ext cx="348947" cy="3374573"/>
            </a:xfrm>
            <a:prstGeom prst="leftBrac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Left Brace 62">
              <a:extLst>
                <a:ext uri="{FF2B5EF4-FFF2-40B4-BE49-F238E27FC236}">
                  <a16:creationId xmlns:a16="http://schemas.microsoft.com/office/drawing/2014/main" id="{C09D0811-ABDF-814F-8F88-D2D31F42543A}"/>
                </a:ext>
              </a:extLst>
            </p:cNvPr>
            <p:cNvSpPr/>
            <p:nvPr/>
          </p:nvSpPr>
          <p:spPr>
            <a:xfrm rot="16200000">
              <a:off x="6704746" y="3519988"/>
              <a:ext cx="348947" cy="3374573"/>
            </a:xfrm>
            <a:prstGeom prst="leftBrac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C04FD38B-3E61-73E3-158B-004CE976D700}"/>
              </a:ext>
            </a:extLst>
          </p:cNvPr>
          <p:cNvGrpSpPr/>
          <p:nvPr/>
        </p:nvGrpSpPr>
        <p:grpSpPr>
          <a:xfrm>
            <a:off x="2101497" y="4996248"/>
            <a:ext cx="5390159" cy="923330"/>
            <a:chOff x="2101497" y="5486106"/>
            <a:chExt cx="5390159" cy="923330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199D0927-9EBC-DD6C-A7B1-FE47D8D43264}"/>
                </a:ext>
              </a:extLst>
            </p:cNvPr>
            <p:cNvSpPr/>
            <p:nvPr/>
          </p:nvSpPr>
          <p:spPr>
            <a:xfrm>
              <a:off x="2101497" y="5486106"/>
              <a:ext cx="1425778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cap="none" spc="0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2</a:t>
              </a:r>
              <a:r>
                <a:rPr lang="en-US" sz="5400" b="1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0 </a:t>
              </a:r>
              <a:endPara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1D52103C-AA37-2DF5-1262-2754B2EAD800}"/>
                </a:ext>
              </a:extLst>
            </p:cNvPr>
            <p:cNvSpPr/>
            <p:nvPr/>
          </p:nvSpPr>
          <p:spPr>
            <a:xfrm>
              <a:off x="6065878" y="5486106"/>
              <a:ext cx="1425778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cap="none" spc="0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2</a:t>
              </a:r>
              <a:r>
                <a:rPr lang="en-US" sz="5400" b="1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endPara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780D5CEA-05FF-E352-858B-1B04992ED535}"/>
              </a:ext>
            </a:extLst>
          </p:cNvPr>
          <p:cNvSpPr/>
          <p:nvPr/>
        </p:nvSpPr>
        <p:spPr>
          <a:xfrm>
            <a:off x="2991818" y="4888361"/>
            <a:ext cx="392670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7200" b="1" dirty="0">
                <a:ln w="1905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n-US" sz="5400" b="1" cap="none" spc="0" dirty="0">
              <a:ln w="19050">
                <a:noFill/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1FF3844-DBD4-B2FF-666A-072FDDA5D4DD}"/>
              </a:ext>
            </a:extLst>
          </p:cNvPr>
          <p:cNvGrpSpPr/>
          <p:nvPr/>
        </p:nvGrpSpPr>
        <p:grpSpPr>
          <a:xfrm>
            <a:off x="2432403" y="5630592"/>
            <a:ext cx="5101163" cy="1189330"/>
            <a:chOff x="2432403" y="5630592"/>
            <a:chExt cx="5101163" cy="1189330"/>
          </a:xfrm>
        </p:grpSpPr>
        <p:sp>
          <p:nvSpPr>
            <p:cNvPr id="69" name="Left Brace 68">
              <a:extLst>
                <a:ext uri="{FF2B5EF4-FFF2-40B4-BE49-F238E27FC236}">
                  <a16:creationId xmlns:a16="http://schemas.microsoft.com/office/drawing/2014/main" id="{B658445B-3F62-7687-1C6B-1DD322AB7E8A}"/>
                </a:ext>
              </a:extLst>
            </p:cNvPr>
            <p:cNvSpPr/>
            <p:nvPr/>
          </p:nvSpPr>
          <p:spPr>
            <a:xfrm rot="16200000">
              <a:off x="4808511" y="3254484"/>
              <a:ext cx="348947" cy="5101163"/>
            </a:xfrm>
            <a:prstGeom prst="leftBrac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E73D0897-DB75-0952-74C0-CEB5B1C52C31}"/>
                </a:ext>
              </a:extLst>
            </p:cNvPr>
            <p:cNvSpPr/>
            <p:nvPr/>
          </p:nvSpPr>
          <p:spPr>
            <a:xfrm>
              <a:off x="4145804" y="5896592"/>
              <a:ext cx="1425778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cap="none" spc="0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2</a:t>
              </a:r>
              <a:r>
                <a:rPr lang="en-US" sz="5400" b="1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2 </a:t>
              </a:r>
              <a:endPara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8E84758-E659-60D3-419A-8667FD3D3610}"/>
              </a:ext>
            </a:extLst>
          </p:cNvPr>
          <p:cNvGrpSpPr/>
          <p:nvPr/>
        </p:nvGrpSpPr>
        <p:grpSpPr>
          <a:xfrm>
            <a:off x="3310890" y="1839688"/>
            <a:ext cx="1230086" cy="1175656"/>
            <a:chOff x="3310890" y="1839688"/>
            <a:chExt cx="1230086" cy="1175656"/>
          </a:xfrm>
        </p:grpSpPr>
        <p:sp>
          <p:nvSpPr>
            <p:cNvPr id="27" name="Flowchart: Connector 26">
              <a:extLst>
                <a:ext uri="{FF2B5EF4-FFF2-40B4-BE49-F238E27FC236}">
                  <a16:creationId xmlns:a16="http://schemas.microsoft.com/office/drawing/2014/main" id="{1435F04C-C591-F02E-6484-12540C05064F}"/>
                </a:ext>
              </a:extLst>
            </p:cNvPr>
            <p:cNvSpPr/>
            <p:nvPr/>
          </p:nvSpPr>
          <p:spPr>
            <a:xfrm>
              <a:off x="3310890" y="1839688"/>
              <a:ext cx="1230086" cy="1175656"/>
            </a:xfrm>
            <a:prstGeom prst="flowChartConnector">
              <a:avLst/>
            </a:prstGeom>
            <a:solidFill>
              <a:schemeClr val="accent4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" name="Picture 2" descr="A green cube with black outline&#10;&#10;AI-generated content may be incorrect.">
              <a:extLst>
                <a:ext uri="{FF2B5EF4-FFF2-40B4-BE49-F238E27FC236}">
                  <a16:creationId xmlns:a16="http://schemas.microsoft.com/office/drawing/2014/main" id="{AE3996D1-776E-9B10-D992-D3534A19F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52692" y="2207448"/>
              <a:ext cx="430863" cy="430863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FA281BA-9675-7141-6295-E2A6C1842AAD}"/>
              </a:ext>
            </a:extLst>
          </p:cNvPr>
          <p:cNvGrpSpPr/>
          <p:nvPr/>
        </p:nvGrpSpPr>
        <p:grpSpPr>
          <a:xfrm>
            <a:off x="859446" y="1839688"/>
            <a:ext cx="1458436" cy="1175656"/>
            <a:chOff x="859446" y="1839688"/>
            <a:chExt cx="1458436" cy="1175656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D5022974-CB1A-B52F-15F0-DA5F797120BE}"/>
                </a:ext>
              </a:extLst>
            </p:cNvPr>
            <p:cNvGrpSpPr/>
            <p:nvPr/>
          </p:nvGrpSpPr>
          <p:grpSpPr>
            <a:xfrm>
              <a:off x="859446" y="1839688"/>
              <a:ext cx="1458436" cy="1175656"/>
              <a:chOff x="859446" y="2253344"/>
              <a:chExt cx="1458436" cy="1175656"/>
            </a:xfrm>
          </p:grpSpPr>
          <p:sp>
            <p:nvSpPr>
              <p:cNvPr id="26" name="Flowchart: Connector 25">
                <a:extLst>
                  <a:ext uri="{FF2B5EF4-FFF2-40B4-BE49-F238E27FC236}">
                    <a16:creationId xmlns:a16="http://schemas.microsoft.com/office/drawing/2014/main" id="{F4838BBE-CEBC-E5C5-AF90-018C43604816}"/>
                  </a:ext>
                </a:extLst>
              </p:cNvPr>
              <p:cNvSpPr/>
              <p:nvPr/>
            </p:nvSpPr>
            <p:spPr>
              <a:xfrm>
                <a:off x="1087796" y="2253344"/>
                <a:ext cx="1230086" cy="1175656"/>
              </a:xfrm>
              <a:prstGeom prst="flowChartConnector">
                <a:avLst/>
              </a:prstGeom>
              <a:solidFill>
                <a:schemeClr val="accent5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7B759B41-55EE-9C47-0061-5EE8904FBC39}"/>
                  </a:ext>
                </a:extLst>
              </p:cNvPr>
              <p:cNvSpPr/>
              <p:nvPr/>
            </p:nvSpPr>
            <p:spPr>
              <a:xfrm>
                <a:off x="859446" y="2366090"/>
                <a:ext cx="1425778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4000" b="1" cap="none" spc="0" dirty="0">
                    <a:ln w="0">
                      <a:solidFill>
                        <a:schemeClr val="tx1"/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 </a:t>
                </a:r>
                <a:r>
                  <a:rPr lang="en-US" sz="5400" b="1" dirty="0">
                    <a:ln w="19050">
                      <a:solidFill>
                        <a:schemeClr val="tx1"/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 </a:t>
                </a:r>
                <a:endParaRPr lang="en-US" sz="5400" b="1" cap="none" spc="0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241E5A8-EF0D-265D-2B96-74191B367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 flipV="1">
              <a:off x="1317020" y="1857607"/>
              <a:ext cx="771824" cy="1157737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256E927-8313-4355-BBCF-C1D41F07A196}"/>
              </a:ext>
            </a:extLst>
          </p:cNvPr>
          <p:cNvGrpSpPr/>
          <p:nvPr/>
        </p:nvGrpSpPr>
        <p:grpSpPr>
          <a:xfrm>
            <a:off x="5191933" y="1807033"/>
            <a:ext cx="1230086" cy="1175656"/>
            <a:chOff x="5191933" y="1807033"/>
            <a:chExt cx="1230086" cy="1175656"/>
          </a:xfrm>
        </p:grpSpPr>
        <p:sp>
          <p:nvSpPr>
            <p:cNvPr id="48" name="Flowchart: Connector 47">
              <a:extLst>
                <a:ext uri="{FF2B5EF4-FFF2-40B4-BE49-F238E27FC236}">
                  <a16:creationId xmlns:a16="http://schemas.microsoft.com/office/drawing/2014/main" id="{CD2FF114-BE80-340D-3A29-A2FF02FF5DBE}"/>
                </a:ext>
              </a:extLst>
            </p:cNvPr>
            <p:cNvSpPr/>
            <p:nvPr/>
          </p:nvSpPr>
          <p:spPr>
            <a:xfrm>
              <a:off x="5191933" y="1807033"/>
              <a:ext cx="1230086" cy="1175656"/>
            </a:xfrm>
            <a:prstGeom prst="flowChartConnector">
              <a:avLst/>
            </a:prstGeom>
            <a:solidFill>
              <a:schemeClr val="accent5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63B9A45-996C-2751-F9E3-23E76F8E1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 flipV="1">
              <a:off x="5407364" y="1813195"/>
              <a:ext cx="771824" cy="1157737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74C1465-8FEE-0E92-467E-BC614F081C19}"/>
              </a:ext>
            </a:extLst>
          </p:cNvPr>
          <p:cNvGrpSpPr/>
          <p:nvPr/>
        </p:nvGrpSpPr>
        <p:grpSpPr>
          <a:xfrm>
            <a:off x="7262879" y="1807033"/>
            <a:ext cx="1425778" cy="1175656"/>
            <a:chOff x="7262879" y="1807033"/>
            <a:chExt cx="1425778" cy="1175656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9442D43B-734A-BC42-AD4E-BF5D48771D97}"/>
                </a:ext>
              </a:extLst>
            </p:cNvPr>
            <p:cNvGrpSpPr/>
            <p:nvPr/>
          </p:nvGrpSpPr>
          <p:grpSpPr>
            <a:xfrm>
              <a:off x="7262879" y="1807033"/>
              <a:ext cx="1425778" cy="1175656"/>
              <a:chOff x="7262879" y="2220689"/>
              <a:chExt cx="1425778" cy="1175656"/>
            </a:xfrm>
          </p:grpSpPr>
          <p:sp>
            <p:nvSpPr>
              <p:cNvPr id="49" name="Flowchart: Connector 48">
                <a:extLst>
                  <a:ext uri="{FF2B5EF4-FFF2-40B4-BE49-F238E27FC236}">
                    <a16:creationId xmlns:a16="http://schemas.microsoft.com/office/drawing/2014/main" id="{A4F3DDC0-FF41-DE7A-4748-35A197C667EA}"/>
                  </a:ext>
                </a:extLst>
              </p:cNvPr>
              <p:cNvSpPr/>
              <p:nvPr/>
            </p:nvSpPr>
            <p:spPr>
              <a:xfrm>
                <a:off x="7415027" y="2220689"/>
                <a:ext cx="1230086" cy="1175656"/>
              </a:xfrm>
              <a:prstGeom prst="flowChartConnector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D714C60E-95F2-EC33-A478-32FD8BBC4BFC}"/>
                  </a:ext>
                </a:extLst>
              </p:cNvPr>
              <p:cNvSpPr/>
              <p:nvPr/>
            </p:nvSpPr>
            <p:spPr>
              <a:xfrm>
                <a:off x="7262879" y="2324483"/>
                <a:ext cx="1425778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4000" b="1" cap="none" spc="0" dirty="0">
                    <a:ln w="0">
                      <a:solidFill>
                        <a:schemeClr val="tx1"/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 </a:t>
                </a:r>
                <a:r>
                  <a:rPr lang="en-US" sz="5400" b="1" dirty="0">
                    <a:ln w="19050">
                      <a:solidFill>
                        <a:schemeClr val="tx1"/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 </a:t>
                </a:r>
                <a:endParaRPr lang="en-US" sz="5400" b="1" cap="none" spc="0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</p:grpSp>
        <p:pic>
          <p:nvPicPr>
            <p:cNvPr id="9" name="Picture 8" descr="A green cube with black outline&#10;&#10;AI-generated content may be incorrect.">
              <a:extLst>
                <a:ext uri="{FF2B5EF4-FFF2-40B4-BE49-F238E27FC236}">
                  <a16:creationId xmlns:a16="http://schemas.microsoft.com/office/drawing/2014/main" id="{34100E2D-9890-D3C6-6E7C-BC02EBE37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40772" y="2136170"/>
              <a:ext cx="430863" cy="4308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0937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07407E-6 L -0.20573 0.2456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95" y="1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07407E-6 L 0.00591 0.2416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5" y="1208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81481E-6 L 0.23403 0.2358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01" y="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F9C2E5-A0FB-3D22-8A40-70E6A244C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5EEAD55-634A-E21D-0DA8-68D93794B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76" name="Picture 7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9A31339F-60F3-DB57-9D4A-5FE4A0A1E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81" y="64168"/>
            <a:ext cx="1233968" cy="1233968"/>
          </a:xfrm>
          <a:prstGeom prst="rect">
            <a:avLst/>
          </a:prstGeom>
        </p:spPr>
      </p:pic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BE5294DE-8867-0908-2495-70EDD32C6867}"/>
              </a:ext>
            </a:extLst>
          </p:cNvPr>
          <p:cNvSpPr/>
          <p:nvPr/>
        </p:nvSpPr>
        <p:spPr>
          <a:xfrm>
            <a:off x="2199343" y="76203"/>
            <a:ext cx="1230086" cy="1175656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1203569-935A-E4DC-BA2F-D3AC1477491C}"/>
              </a:ext>
            </a:extLst>
          </p:cNvPr>
          <p:cNvCxnSpPr>
            <a:cxnSpLocks/>
            <a:stCxn id="26" idx="0"/>
            <a:endCxn id="18" idx="3"/>
          </p:cNvCxnSpPr>
          <p:nvPr/>
        </p:nvCxnSpPr>
        <p:spPr>
          <a:xfrm flipV="1">
            <a:off x="1702839" y="1079688"/>
            <a:ext cx="676646" cy="760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84E0E667-912C-4FFD-54C8-8DBE0AEC32A8}"/>
              </a:ext>
            </a:extLst>
          </p:cNvPr>
          <p:cNvCxnSpPr>
            <a:cxnSpLocks/>
            <a:stCxn id="27" idx="0"/>
            <a:endCxn id="18" idx="5"/>
          </p:cNvCxnSpPr>
          <p:nvPr/>
        </p:nvCxnSpPr>
        <p:spPr>
          <a:xfrm flipH="1" flipV="1">
            <a:off x="3249287" y="1079688"/>
            <a:ext cx="676646" cy="760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AED9DCCA-34B8-8C43-9F2B-423280149B05}"/>
              </a:ext>
            </a:extLst>
          </p:cNvPr>
          <p:cNvSpPr/>
          <p:nvPr/>
        </p:nvSpPr>
        <p:spPr>
          <a:xfrm>
            <a:off x="1974118" y="210676"/>
            <a:ext cx="142577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12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7" name="Flowchart: Connector 46">
            <a:extLst>
              <a:ext uri="{FF2B5EF4-FFF2-40B4-BE49-F238E27FC236}">
                <a16:creationId xmlns:a16="http://schemas.microsoft.com/office/drawing/2014/main" id="{5997B7A7-6E08-B07A-7A86-6CFFFF972345}"/>
              </a:ext>
            </a:extLst>
          </p:cNvPr>
          <p:cNvSpPr/>
          <p:nvPr/>
        </p:nvSpPr>
        <p:spPr>
          <a:xfrm>
            <a:off x="6303480" y="43548"/>
            <a:ext cx="1230086" cy="1175656"/>
          </a:xfrm>
          <a:prstGeom prst="flowChartConnector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FC1A317-00CD-C44B-C96E-0008D7D1023F}"/>
              </a:ext>
            </a:extLst>
          </p:cNvPr>
          <p:cNvCxnSpPr>
            <a:cxnSpLocks/>
            <a:stCxn id="48" idx="0"/>
            <a:endCxn id="47" idx="3"/>
          </p:cNvCxnSpPr>
          <p:nvPr/>
        </p:nvCxnSpPr>
        <p:spPr>
          <a:xfrm flipV="1">
            <a:off x="5806976" y="1047033"/>
            <a:ext cx="676646" cy="760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26E03E42-92A6-165E-1B90-D5AEEE485C8C}"/>
              </a:ext>
            </a:extLst>
          </p:cNvPr>
          <p:cNvCxnSpPr>
            <a:cxnSpLocks/>
            <a:stCxn id="49" idx="0"/>
            <a:endCxn id="47" idx="5"/>
          </p:cNvCxnSpPr>
          <p:nvPr/>
        </p:nvCxnSpPr>
        <p:spPr>
          <a:xfrm flipH="1" flipV="1">
            <a:off x="7353424" y="1047033"/>
            <a:ext cx="676646" cy="760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7B65428C-C6BE-DE75-CB44-F192669175F0}"/>
              </a:ext>
            </a:extLst>
          </p:cNvPr>
          <p:cNvSpPr/>
          <p:nvPr/>
        </p:nvSpPr>
        <p:spPr>
          <a:xfrm>
            <a:off x="6078255" y="178021"/>
            <a:ext cx="142577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12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3B4819FA-BE48-1C58-5E08-38DA2625B911}"/>
              </a:ext>
            </a:extLst>
          </p:cNvPr>
          <p:cNvSpPr/>
          <p:nvPr/>
        </p:nvSpPr>
        <p:spPr>
          <a:xfrm>
            <a:off x="2873569" y="-91150"/>
            <a:ext cx="392670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7200" b="1" dirty="0">
                <a:ln w="1905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n-US" sz="5400" b="1" cap="none" spc="0" dirty="0">
              <a:ln w="19050">
                <a:noFill/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9F9B02F5-9244-BB58-A025-0235C51E5701}"/>
              </a:ext>
            </a:extLst>
          </p:cNvPr>
          <p:cNvSpPr/>
          <p:nvPr/>
        </p:nvSpPr>
        <p:spPr>
          <a:xfrm>
            <a:off x="738849" y="3347527"/>
            <a:ext cx="392670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7200" b="1" dirty="0">
                <a:ln w="1905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n-US" sz="5400" b="1" cap="none" spc="0" dirty="0">
              <a:ln w="19050">
                <a:noFill/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AF35795-EBF8-A90D-BA11-D50BA0A80261}"/>
              </a:ext>
            </a:extLst>
          </p:cNvPr>
          <p:cNvSpPr/>
          <p:nvPr/>
        </p:nvSpPr>
        <p:spPr>
          <a:xfrm>
            <a:off x="5171794" y="3353139"/>
            <a:ext cx="392670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7200" b="1" dirty="0">
                <a:ln w="1905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n-US" sz="5400" b="1" cap="none" spc="0" dirty="0">
              <a:ln w="19050">
                <a:noFill/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93A196B-44EA-3814-4282-F2E841B3EC35}"/>
              </a:ext>
            </a:extLst>
          </p:cNvPr>
          <p:cNvGrpSpPr/>
          <p:nvPr/>
        </p:nvGrpSpPr>
        <p:grpSpPr>
          <a:xfrm>
            <a:off x="1209947" y="4619145"/>
            <a:ext cx="7356559" cy="352286"/>
            <a:chOff x="1209947" y="5032801"/>
            <a:chExt cx="7356559" cy="352286"/>
          </a:xfrm>
        </p:grpSpPr>
        <p:sp>
          <p:nvSpPr>
            <p:cNvPr id="62" name="Left Brace 61">
              <a:extLst>
                <a:ext uri="{FF2B5EF4-FFF2-40B4-BE49-F238E27FC236}">
                  <a16:creationId xmlns:a16="http://schemas.microsoft.com/office/drawing/2014/main" id="{4170F706-E744-CA9D-4473-5C1DAFD2183E}"/>
                </a:ext>
              </a:extLst>
            </p:cNvPr>
            <p:cNvSpPr/>
            <p:nvPr/>
          </p:nvSpPr>
          <p:spPr>
            <a:xfrm rot="16200000">
              <a:off x="2722760" y="3523327"/>
              <a:ext cx="348947" cy="3374573"/>
            </a:xfrm>
            <a:prstGeom prst="leftBrac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3" name="Left Brace 62">
              <a:extLst>
                <a:ext uri="{FF2B5EF4-FFF2-40B4-BE49-F238E27FC236}">
                  <a16:creationId xmlns:a16="http://schemas.microsoft.com/office/drawing/2014/main" id="{A8A31652-AB07-206C-7A7C-1D69E6C0BAB2}"/>
                </a:ext>
              </a:extLst>
            </p:cNvPr>
            <p:cNvSpPr/>
            <p:nvPr/>
          </p:nvSpPr>
          <p:spPr>
            <a:xfrm rot="16200000">
              <a:off x="6704746" y="3519988"/>
              <a:ext cx="348947" cy="3374573"/>
            </a:xfrm>
            <a:prstGeom prst="leftBrac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02C6396-5185-F018-F871-09A8B2BB7527}"/>
              </a:ext>
            </a:extLst>
          </p:cNvPr>
          <p:cNvGrpSpPr/>
          <p:nvPr/>
        </p:nvGrpSpPr>
        <p:grpSpPr>
          <a:xfrm>
            <a:off x="2101497" y="4996248"/>
            <a:ext cx="5390159" cy="923330"/>
            <a:chOff x="2101497" y="5486106"/>
            <a:chExt cx="5390159" cy="923330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126A300D-224E-0E71-2DFB-633BA54E8891}"/>
                </a:ext>
              </a:extLst>
            </p:cNvPr>
            <p:cNvSpPr/>
            <p:nvPr/>
          </p:nvSpPr>
          <p:spPr>
            <a:xfrm>
              <a:off x="2101497" y="5486106"/>
              <a:ext cx="1425778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cap="none" spc="0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2</a:t>
              </a:r>
              <a:r>
                <a:rPr lang="en-US" sz="5400" b="1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0 </a:t>
              </a:r>
              <a:endPara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73539427-BD8D-8E78-1340-0C907CBE0D4B}"/>
                </a:ext>
              </a:extLst>
            </p:cNvPr>
            <p:cNvSpPr/>
            <p:nvPr/>
          </p:nvSpPr>
          <p:spPr>
            <a:xfrm>
              <a:off x="6065878" y="5486106"/>
              <a:ext cx="1425778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4 </a:t>
              </a:r>
              <a:endPara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F8F1A8DC-7142-AA03-E571-0BCC497C733B}"/>
              </a:ext>
            </a:extLst>
          </p:cNvPr>
          <p:cNvSpPr/>
          <p:nvPr/>
        </p:nvSpPr>
        <p:spPr>
          <a:xfrm>
            <a:off x="2991818" y="4888361"/>
            <a:ext cx="392670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7200" b="1" dirty="0">
                <a:ln w="19050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noFill/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endParaRPr lang="en-US" sz="5400" b="1" cap="none" spc="0" dirty="0">
              <a:ln w="19050">
                <a:noFill/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9B49E714-3815-7E05-08BE-55FAE8CE15F6}"/>
              </a:ext>
            </a:extLst>
          </p:cNvPr>
          <p:cNvGrpSpPr/>
          <p:nvPr/>
        </p:nvGrpSpPr>
        <p:grpSpPr>
          <a:xfrm>
            <a:off x="2432403" y="5630592"/>
            <a:ext cx="5101163" cy="1189330"/>
            <a:chOff x="2432403" y="5630592"/>
            <a:chExt cx="5101163" cy="1189330"/>
          </a:xfrm>
        </p:grpSpPr>
        <p:sp>
          <p:nvSpPr>
            <p:cNvPr id="69" name="Left Brace 68">
              <a:extLst>
                <a:ext uri="{FF2B5EF4-FFF2-40B4-BE49-F238E27FC236}">
                  <a16:creationId xmlns:a16="http://schemas.microsoft.com/office/drawing/2014/main" id="{DFC9D928-FCDA-B1F7-47AF-B6546BE7846A}"/>
                </a:ext>
              </a:extLst>
            </p:cNvPr>
            <p:cNvSpPr/>
            <p:nvPr/>
          </p:nvSpPr>
          <p:spPr>
            <a:xfrm rot="16200000">
              <a:off x="4808511" y="3254484"/>
              <a:ext cx="348947" cy="5101163"/>
            </a:xfrm>
            <a:prstGeom prst="leftBrace">
              <a:avLst/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01ED1D4-95A3-A891-CBA5-48C6931249E1}"/>
                </a:ext>
              </a:extLst>
            </p:cNvPr>
            <p:cNvSpPr/>
            <p:nvPr/>
          </p:nvSpPr>
          <p:spPr>
            <a:xfrm>
              <a:off x="4145804" y="5896592"/>
              <a:ext cx="1425778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4000" b="1" cap="none" spc="0" dirty="0">
                  <a:ln w="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5400" b="1" cap="none" spc="0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24</a:t>
              </a:r>
              <a:r>
                <a:rPr lang="en-US" sz="5400" b="1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endPara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4AFDE9D-4C2B-55B7-AE99-47DBE59CFBEF}"/>
              </a:ext>
            </a:extLst>
          </p:cNvPr>
          <p:cNvGrpSpPr/>
          <p:nvPr/>
        </p:nvGrpSpPr>
        <p:grpSpPr>
          <a:xfrm>
            <a:off x="859446" y="1839688"/>
            <a:ext cx="1458436" cy="1175656"/>
            <a:chOff x="859446" y="1839688"/>
            <a:chExt cx="1458436" cy="1175656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A23218CE-7DDE-2D03-A2E6-F57BE04F0BA5}"/>
                </a:ext>
              </a:extLst>
            </p:cNvPr>
            <p:cNvGrpSpPr/>
            <p:nvPr/>
          </p:nvGrpSpPr>
          <p:grpSpPr>
            <a:xfrm>
              <a:off x="859446" y="1839688"/>
              <a:ext cx="1458436" cy="1175656"/>
              <a:chOff x="859446" y="2253344"/>
              <a:chExt cx="1458436" cy="1175656"/>
            </a:xfrm>
          </p:grpSpPr>
          <p:sp>
            <p:nvSpPr>
              <p:cNvPr id="26" name="Flowchart: Connector 25">
                <a:extLst>
                  <a:ext uri="{FF2B5EF4-FFF2-40B4-BE49-F238E27FC236}">
                    <a16:creationId xmlns:a16="http://schemas.microsoft.com/office/drawing/2014/main" id="{E0EB5B34-3C57-17D6-5A70-C8B51FE3472B}"/>
                  </a:ext>
                </a:extLst>
              </p:cNvPr>
              <p:cNvSpPr/>
              <p:nvPr/>
            </p:nvSpPr>
            <p:spPr>
              <a:xfrm>
                <a:off x="1087796" y="2253344"/>
                <a:ext cx="1230086" cy="1175656"/>
              </a:xfrm>
              <a:prstGeom prst="flowChartConnector">
                <a:avLst/>
              </a:prstGeom>
              <a:solidFill>
                <a:schemeClr val="accent5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E406466A-581A-B204-F261-6A70852F327B}"/>
                  </a:ext>
                </a:extLst>
              </p:cNvPr>
              <p:cNvSpPr/>
              <p:nvPr/>
            </p:nvSpPr>
            <p:spPr>
              <a:xfrm>
                <a:off x="859446" y="2366090"/>
                <a:ext cx="1425778" cy="92333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4000" b="1" cap="none" spc="0" dirty="0">
                    <a:ln w="0">
                      <a:solidFill>
                        <a:schemeClr val="tx1"/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 </a:t>
                </a:r>
                <a:r>
                  <a:rPr lang="en-US" sz="5400" b="1" dirty="0">
                    <a:ln w="19050">
                      <a:solidFill>
                        <a:schemeClr val="tx1"/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rPr>
                  <a:t> </a:t>
                </a:r>
                <a:endParaRPr lang="en-US" sz="5400" b="1" cap="none" spc="0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endParaRPr>
              </a:p>
            </p:txBody>
          </p:sp>
        </p:grp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0CF5448-A306-0F82-18A8-D79FDD24E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 flipV="1">
              <a:off x="1317020" y="1857607"/>
              <a:ext cx="771824" cy="1157737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596E702-8F9F-F695-8827-ADB7CBA893B6}"/>
              </a:ext>
            </a:extLst>
          </p:cNvPr>
          <p:cNvGrpSpPr/>
          <p:nvPr/>
        </p:nvGrpSpPr>
        <p:grpSpPr>
          <a:xfrm>
            <a:off x="5191933" y="1807033"/>
            <a:ext cx="1230086" cy="1175656"/>
            <a:chOff x="5191933" y="1807033"/>
            <a:chExt cx="1230086" cy="1175656"/>
          </a:xfrm>
        </p:grpSpPr>
        <p:sp>
          <p:nvSpPr>
            <p:cNvPr id="48" name="Flowchart: Connector 47">
              <a:extLst>
                <a:ext uri="{FF2B5EF4-FFF2-40B4-BE49-F238E27FC236}">
                  <a16:creationId xmlns:a16="http://schemas.microsoft.com/office/drawing/2014/main" id="{9738E325-2181-7443-1B29-8525A2FA284D}"/>
                </a:ext>
              </a:extLst>
            </p:cNvPr>
            <p:cNvSpPr/>
            <p:nvPr/>
          </p:nvSpPr>
          <p:spPr>
            <a:xfrm>
              <a:off x="5191933" y="1807033"/>
              <a:ext cx="1230086" cy="1175656"/>
            </a:xfrm>
            <a:prstGeom prst="flowChartConnector">
              <a:avLst/>
            </a:prstGeom>
            <a:solidFill>
              <a:schemeClr val="accent5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D2DBDA7-E776-A642-CD67-790AA5E30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 flipV="1">
              <a:off x="5407364" y="1813195"/>
              <a:ext cx="771824" cy="1157737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829C964-346F-6BB6-49BF-B0F4D6F53D34}"/>
              </a:ext>
            </a:extLst>
          </p:cNvPr>
          <p:cNvGrpSpPr/>
          <p:nvPr/>
        </p:nvGrpSpPr>
        <p:grpSpPr>
          <a:xfrm>
            <a:off x="3310890" y="1839688"/>
            <a:ext cx="1230086" cy="1175656"/>
            <a:chOff x="3310890" y="1839688"/>
            <a:chExt cx="1230086" cy="117565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8B46588-A9C9-1A43-917E-F8AB011A1942}"/>
                </a:ext>
              </a:extLst>
            </p:cNvPr>
            <p:cNvGrpSpPr/>
            <p:nvPr/>
          </p:nvGrpSpPr>
          <p:grpSpPr>
            <a:xfrm>
              <a:off x="3310890" y="1839688"/>
              <a:ext cx="1230086" cy="1175656"/>
              <a:chOff x="3310890" y="1839688"/>
              <a:chExt cx="1230086" cy="1175656"/>
            </a:xfrm>
          </p:grpSpPr>
          <p:sp>
            <p:nvSpPr>
              <p:cNvPr id="27" name="Flowchart: Connector 26">
                <a:extLst>
                  <a:ext uri="{FF2B5EF4-FFF2-40B4-BE49-F238E27FC236}">
                    <a16:creationId xmlns:a16="http://schemas.microsoft.com/office/drawing/2014/main" id="{C43C8BB6-F5C9-5C79-7BF7-D5DD52F7E726}"/>
                  </a:ext>
                </a:extLst>
              </p:cNvPr>
              <p:cNvSpPr/>
              <p:nvPr/>
            </p:nvSpPr>
            <p:spPr>
              <a:xfrm>
                <a:off x="3310890" y="1839688"/>
                <a:ext cx="1230086" cy="1175656"/>
              </a:xfrm>
              <a:prstGeom prst="flowChartConnector">
                <a:avLst/>
              </a:prstGeom>
              <a:solidFill>
                <a:schemeClr val="accent4">
                  <a:lumMod val="7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" name="Picture 2" descr="A green cube with black outline&#10;&#10;AI-generated content may be incorrect.">
                <a:extLst>
                  <a:ext uri="{FF2B5EF4-FFF2-40B4-BE49-F238E27FC236}">
                    <a16:creationId xmlns:a16="http://schemas.microsoft.com/office/drawing/2014/main" id="{B4F4BAB9-AADB-6A5B-F503-B214B398F7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57690" y="2171871"/>
                <a:ext cx="430863" cy="430863"/>
              </a:xfrm>
              <a:prstGeom prst="rect">
                <a:avLst/>
              </a:prstGeom>
            </p:spPr>
          </p:pic>
        </p:grpSp>
        <p:pic>
          <p:nvPicPr>
            <p:cNvPr id="2" name="Picture 1" descr="A green cube with black outline&#10;&#10;AI-generated content may be incorrect.">
              <a:extLst>
                <a:ext uri="{FF2B5EF4-FFF2-40B4-BE49-F238E27FC236}">
                  <a16:creationId xmlns:a16="http://schemas.microsoft.com/office/drawing/2014/main" id="{52B6A6D7-24FB-67E9-459C-19E070893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06818" y="2171870"/>
              <a:ext cx="430863" cy="430863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9CD7153-AA29-FEC7-7982-CABD1A11B423}"/>
              </a:ext>
            </a:extLst>
          </p:cNvPr>
          <p:cNvGrpSpPr/>
          <p:nvPr/>
        </p:nvGrpSpPr>
        <p:grpSpPr>
          <a:xfrm>
            <a:off x="7262879" y="1807033"/>
            <a:ext cx="1425778" cy="1175656"/>
            <a:chOff x="7262879" y="1807033"/>
            <a:chExt cx="1425778" cy="117565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1A18EAE-3B3B-109C-FAC4-3FBABE8DFB2C}"/>
                </a:ext>
              </a:extLst>
            </p:cNvPr>
            <p:cNvGrpSpPr/>
            <p:nvPr/>
          </p:nvGrpSpPr>
          <p:grpSpPr>
            <a:xfrm>
              <a:off x="7262879" y="1807033"/>
              <a:ext cx="1425778" cy="1175656"/>
              <a:chOff x="7262879" y="1807033"/>
              <a:chExt cx="1425778" cy="1175656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8BACE0E8-7456-84A9-CAF6-F0B92146AFEB}"/>
                  </a:ext>
                </a:extLst>
              </p:cNvPr>
              <p:cNvGrpSpPr/>
              <p:nvPr/>
            </p:nvGrpSpPr>
            <p:grpSpPr>
              <a:xfrm>
                <a:off x="7262879" y="1807033"/>
                <a:ext cx="1425778" cy="1175656"/>
                <a:chOff x="7262879" y="2220689"/>
                <a:chExt cx="1425778" cy="1175656"/>
              </a:xfrm>
            </p:grpSpPr>
            <p:sp>
              <p:nvSpPr>
                <p:cNvPr id="49" name="Flowchart: Connector 48">
                  <a:extLst>
                    <a:ext uri="{FF2B5EF4-FFF2-40B4-BE49-F238E27FC236}">
                      <a16:creationId xmlns:a16="http://schemas.microsoft.com/office/drawing/2014/main" id="{F89F220B-B18A-C666-13D6-F26FC30D7EE2}"/>
                    </a:ext>
                  </a:extLst>
                </p:cNvPr>
                <p:cNvSpPr/>
                <p:nvPr/>
              </p:nvSpPr>
              <p:spPr>
                <a:xfrm>
                  <a:off x="7415027" y="2220689"/>
                  <a:ext cx="1230086" cy="1175656"/>
                </a:xfrm>
                <a:prstGeom prst="flowChartConnector">
                  <a:avLst/>
                </a:prstGeom>
                <a:solidFill>
                  <a:schemeClr val="accent4">
                    <a:lumMod val="7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B2144812-6143-BF3E-1FD8-8D2620D841ED}"/>
                    </a:ext>
                  </a:extLst>
                </p:cNvPr>
                <p:cNvSpPr/>
                <p:nvPr/>
              </p:nvSpPr>
              <p:spPr>
                <a:xfrm>
                  <a:off x="7262879" y="2324483"/>
                  <a:ext cx="1425778" cy="923330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algn="ctr"/>
                  <a:r>
                    <a:rPr lang="en-US" sz="4000" b="1" cap="none" spc="0" dirty="0">
                      <a:ln w="0">
                        <a:solidFill>
                          <a:schemeClr val="tx1"/>
                        </a:solidFill>
                      </a:ln>
                      <a:solidFill>
                        <a:schemeClr val="bg1">
                          <a:lumMod val="95000"/>
                        </a:schemeClr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Comic Sans MS" panose="030F0702030302020204" pitchFamily="66" charset="0"/>
                    </a:rPr>
                    <a:t> </a:t>
                  </a:r>
                  <a:r>
                    <a:rPr lang="en-US" sz="5400" b="1" dirty="0">
                      <a:ln w="19050">
                        <a:solidFill>
                          <a:schemeClr val="tx1"/>
                        </a:solidFill>
                      </a:ln>
                      <a:solidFill>
                        <a:schemeClr val="bg1">
                          <a:lumMod val="95000"/>
                        </a:schemeClr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Comic Sans MS" panose="030F0702030302020204" pitchFamily="66" charset="0"/>
                    </a:rPr>
                    <a:t> </a:t>
                  </a:r>
                  <a:endParaRPr lang="en-US" sz="5400" b="1" cap="none" spc="0" dirty="0">
                    <a:ln w="19050">
                      <a:solidFill>
                        <a:schemeClr val="tx1"/>
                      </a:solidFill>
                    </a:ln>
                    <a:solidFill>
                      <a:schemeClr val="bg1">
                        <a:lumMod val="95000"/>
                      </a:schemeClr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Comic Sans MS" panose="030F0702030302020204" pitchFamily="66" charset="0"/>
                  </a:endParaRPr>
                </a:p>
              </p:txBody>
            </p:sp>
          </p:grpSp>
          <p:pic>
            <p:nvPicPr>
              <p:cNvPr id="9" name="Picture 8" descr="A green cube with black outline&#10;&#10;AI-generated content may be incorrect.">
                <a:extLst>
                  <a:ext uri="{FF2B5EF4-FFF2-40B4-BE49-F238E27FC236}">
                    <a16:creationId xmlns:a16="http://schemas.microsoft.com/office/drawing/2014/main" id="{18ADD836-9CBE-2D12-9F2A-E47A56498A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32288" y="2110583"/>
                <a:ext cx="430863" cy="430863"/>
              </a:xfrm>
              <a:prstGeom prst="rect">
                <a:avLst/>
              </a:prstGeom>
            </p:spPr>
          </p:pic>
        </p:grpSp>
        <p:pic>
          <p:nvPicPr>
            <p:cNvPr id="4" name="Picture 3" descr="A green cube with black outline&#10;&#10;AI-generated content may be incorrect.">
              <a:extLst>
                <a:ext uri="{FF2B5EF4-FFF2-40B4-BE49-F238E27FC236}">
                  <a16:creationId xmlns:a16="http://schemas.microsoft.com/office/drawing/2014/main" id="{13F075DF-A45E-7C8A-833D-1397387782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0070" y="2124661"/>
              <a:ext cx="430863" cy="4308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4461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07407E-6 L -0.20573 0.2456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95" y="12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81481E-6 L 0.21927 0.2358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55" y="1178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07407E-6 L 0.00122 0.2416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D91D13-AECD-8011-D6D6-B4E651A20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667131D9-61FE-5022-0E8E-DA2783915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F9CB55E-1855-8040-0173-6492DD54BB67}"/>
              </a:ext>
            </a:extLst>
          </p:cNvPr>
          <p:cNvSpPr/>
          <p:nvPr/>
        </p:nvSpPr>
        <p:spPr>
          <a:xfrm>
            <a:off x="278663" y="350963"/>
            <a:ext cx="8641080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Double 13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B1DF93-F7E4-2D29-01CE-BE3724BB94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" name="Picture 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C269CCEE-AA68-F3B4-09C1-565008A74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pic>
        <p:nvPicPr>
          <p:cNvPr id="5" name="Picture 4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15B93093-881C-7B37-DCC7-0A49FAB69B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" y="136588"/>
            <a:ext cx="1233968" cy="1233968"/>
          </a:xfrm>
          <a:prstGeom prst="rect">
            <a:avLst/>
          </a:prstGeom>
        </p:spPr>
      </p:pic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61F8C780-64A5-7597-7729-D6F10D4FC6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39151" t="10309" r="40209" b="7928"/>
          <a:stretch/>
        </p:blipFill>
        <p:spPr>
          <a:xfrm>
            <a:off x="2420813" y="1789748"/>
            <a:ext cx="909184" cy="3601766"/>
          </a:xfrm>
          <a:prstGeom prst="rect">
            <a:avLst/>
          </a:prstGeom>
        </p:spPr>
      </p:pic>
      <p:pic>
        <p:nvPicPr>
          <p:cNvPr id="17" name="Picture 16" descr="A green cube with black outline&#10;&#10;AI-generated content may be incorrect.">
            <a:extLst>
              <a:ext uri="{FF2B5EF4-FFF2-40B4-BE49-F238E27FC236}">
                <a16:creationId xmlns:a16="http://schemas.microsoft.com/office/drawing/2014/main" id="{E5112014-04FD-D525-1260-670BC55685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0502" y="2644475"/>
            <a:ext cx="507065" cy="507065"/>
          </a:xfrm>
          <a:prstGeom prst="rect">
            <a:avLst/>
          </a:prstGeom>
        </p:spPr>
      </p:pic>
      <p:pic>
        <p:nvPicPr>
          <p:cNvPr id="24" name="Picture 23" descr="A picture containing text&#10;&#10;Description automatically generated">
            <a:extLst>
              <a:ext uri="{FF2B5EF4-FFF2-40B4-BE49-F238E27FC236}">
                <a16:creationId xmlns:a16="http://schemas.microsoft.com/office/drawing/2014/main" id="{4B7EE469-7428-FFE0-CDDA-49A86C4EF7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39151" t="10309" r="40209" b="7928"/>
          <a:stretch/>
        </p:blipFill>
        <p:spPr>
          <a:xfrm>
            <a:off x="5341310" y="1789748"/>
            <a:ext cx="909184" cy="3601766"/>
          </a:xfrm>
          <a:prstGeom prst="rect">
            <a:avLst/>
          </a:prstGeom>
        </p:spPr>
      </p:pic>
      <p:pic>
        <p:nvPicPr>
          <p:cNvPr id="25" name="Picture 24" descr="A green cube with black outline&#10;&#10;AI-generated content may be incorrect.">
            <a:extLst>
              <a:ext uri="{FF2B5EF4-FFF2-40B4-BE49-F238E27FC236}">
                <a16:creationId xmlns:a16="http://schemas.microsoft.com/office/drawing/2014/main" id="{7EB567F9-7E55-2997-36A2-F4465C8DF9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0027" y="2644475"/>
            <a:ext cx="507065" cy="50706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39761D1-11BB-5FFD-4F24-7CF75AD08363}"/>
              </a:ext>
            </a:extLst>
          </p:cNvPr>
          <p:cNvSpPr/>
          <p:nvPr/>
        </p:nvSpPr>
        <p:spPr>
          <a:xfrm>
            <a:off x="4209266" y="2901212"/>
            <a:ext cx="941503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93EF627-A4C0-F4E7-A6A9-A4032D42E9DD}"/>
              </a:ext>
            </a:extLst>
          </p:cNvPr>
          <p:cNvGrpSpPr/>
          <p:nvPr/>
        </p:nvGrpSpPr>
        <p:grpSpPr>
          <a:xfrm>
            <a:off x="1986896" y="5555352"/>
            <a:ext cx="5454995" cy="775753"/>
            <a:chOff x="1986896" y="5555352"/>
            <a:chExt cx="5454995" cy="775753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0440ADFA-87A3-AA34-DD64-355879EDE13B}"/>
                </a:ext>
              </a:extLst>
            </p:cNvPr>
            <p:cNvSpPr/>
            <p:nvPr/>
          </p:nvSpPr>
          <p:spPr>
            <a:xfrm>
              <a:off x="1986896" y="5569358"/>
              <a:ext cx="3707296" cy="761747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4500" b="1" dirty="0">
                  <a:ln w="3810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20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4B9A928-DC1F-161E-612A-7531988B128B}"/>
                </a:ext>
              </a:extLst>
            </p:cNvPr>
            <p:cNvSpPr/>
            <p:nvPr/>
          </p:nvSpPr>
          <p:spPr>
            <a:xfrm>
              <a:off x="3734595" y="5555352"/>
              <a:ext cx="3707296" cy="761747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4500" b="1" dirty="0">
                  <a:ln w="3810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6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BC91150-ADE9-0FCB-D990-75EB3E181866}"/>
                </a:ext>
              </a:extLst>
            </p:cNvPr>
            <p:cNvSpPr/>
            <p:nvPr/>
          </p:nvSpPr>
          <p:spPr>
            <a:xfrm>
              <a:off x="4223610" y="5559107"/>
              <a:ext cx="941503" cy="761747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4500" b="1" dirty="0">
                  <a:ln w="3810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+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EB82AF28-0D28-358A-2871-36BAA782AE3C}"/>
              </a:ext>
            </a:extLst>
          </p:cNvPr>
          <p:cNvSpPr/>
          <p:nvPr/>
        </p:nvSpPr>
        <p:spPr>
          <a:xfrm>
            <a:off x="5212447" y="5535978"/>
            <a:ext cx="3707296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 26</a:t>
            </a:r>
          </a:p>
        </p:txBody>
      </p:sp>
      <p:pic>
        <p:nvPicPr>
          <p:cNvPr id="3" name="Picture 2" descr="A green cube with black outline&#10;&#10;AI-generated content may be incorrect.">
            <a:extLst>
              <a:ext uri="{FF2B5EF4-FFF2-40B4-BE49-F238E27FC236}">
                <a16:creationId xmlns:a16="http://schemas.microsoft.com/office/drawing/2014/main" id="{5858F55F-6ABE-0AD4-20A9-B96990A86B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0502" y="3263103"/>
            <a:ext cx="507065" cy="507065"/>
          </a:xfrm>
          <a:prstGeom prst="rect">
            <a:avLst/>
          </a:prstGeom>
        </p:spPr>
      </p:pic>
      <p:pic>
        <p:nvPicPr>
          <p:cNvPr id="4" name="Picture 3" descr="A green cube with black outline&#10;&#10;AI-generated content may be incorrect.">
            <a:extLst>
              <a:ext uri="{FF2B5EF4-FFF2-40B4-BE49-F238E27FC236}">
                <a16:creationId xmlns:a16="http://schemas.microsoft.com/office/drawing/2014/main" id="{4A5DE683-B194-E77C-8C80-05E9211800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0027" y="3263103"/>
            <a:ext cx="507065" cy="507065"/>
          </a:xfrm>
          <a:prstGeom prst="rect">
            <a:avLst/>
          </a:prstGeom>
        </p:spPr>
      </p:pic>
      <p:pic>
        <p:nvPicPr>
          <p:cNvPr id="7" name="Picture 6" descr="A green cube with black outline&#10;&#10;AI-generated content may be incorrect.">
            <a:extLst>
              <a:ext uri="{FF2B5EF4-FFF2-40B4-BE49-F238E27FC236}">
                <a16:creationId xmlns:a16="http://schemas.microsoft.com/office/drawing/2014/main" id="{90604AB6-9B1A-1C9A-A60C-89FD4B0077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0502" y="3820004"/>
            <a:ext cx="507065" cy="507065"/>
          </a:xfrm>
          <a:prstGeom prst="rect">
            <a:avLst/>
          </a:prstGeom>
        </p:spPr>
      </p:pic>
      <p:pic>
        <p:nvPicPr>
          <p:cNvPr id="9" name="Picture 8" descr="A green cube with black outline&#10;&#10;AI-generated content may be incorrect.">
            <a:extLst>
              <a:ext uri="{FF2B5EF4-FFF2-40B4-BE49-F238E27FC236}">
                <a16:creationId xmlns:a16="http://schemas.microsoft.com/office/drawing/2014/main" id="{A96AA869-5624-1246-D3E6-B0EEB30353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0027" y="3820004"/>
            <a:ext cx="507065" cy="50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760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-0.25 3.7037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6 L 0.25 -3.7037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25 -1.48148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0.25 -1.48148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67886E-A713-FC07-BD9A-F848C0B10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AD9B26CB-000A-9BE0-020A-CC13A5277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FAD9817-583E-B3D8-8B2D-5DD48CD8EEB1}"/>
              </a:ext>
            </a:extLst>
          </p:cNvPr>
          <p:cNvSpPr/>
          <p:nvPr/>
        </p:nvSpPr>
        <p:spPr>
          <a:xfrm>
            <a:off x="278663" y="350963"/>
            <a:ext cx="8641080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Double 14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44135E-2977-A523-D7EE-4114FA6BDC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" name="Picture 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E1515EFB-68C9-649C-4588-1F24B891FB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pic>
        <p:nvPicPr>
          <p:cNvPr id="5" name="Picture 4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2373F01F-E5E5-01CA-7746-6C7891E87A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460" y="136588"/>
            <a:ext cx="1233968" cy="1233968"/>
          </a:xfrm>
          <a:prstGeom prst="rect">
            <a:avLst/>
          </a:prstGeom>
        </p:spPr>
      </p:pic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23B4CD03-B482-B435-0CB1-F8E35B99176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39151" t="10309" r="40209" b="7928"/>
          <a:stretch/>
        </p:blipFill>
        <p:spPr>
          <a:xfrm>
            <a:off x="2443197" y="1878422"/>
            <a:ext cx="864416" cy="3424418"/>
          </a:xfrm>
          <a:prstGeom prst="rect">
            <a:avLst/>
          </a:prstGeom>
        </p:spPr>
      </p:pic>
      <p:pic>
        <p:nvPicPr>
          <p:cNvPr id="17" name="Picture 16" descr="A green cube with black outline&#10;&#10;AI-generated content may be incorrect.">
            <a:extLst>
              <a:ext uri="{FF2B5EF4-FFF2-40B4-BE49-F238E27FC236}">
                <a16:creationId xmlns:a16="http://schemas.microsoft.com/office/drawing/2014/main" id="{63CC3184-F2C3-A80F-E0D6-F3901BEEE1C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0502" y="2379003"/>
            <a:ext cx="507065" cy="507065"/>
          </a:xfrm>
          <a:prstGeom prst="rect">
            <a:avLst/>
          </a:prstGeom>
        </p:spPr>
      </p:pic>
      <p:pic>
        <p:nvPicPr>
          <p:cNvPr id="24" name="Picture 23" descr="A picture containing text&#10;&#10;Description automatically generated">
            <a:extLst>
              <a:ext uri="{FF2B5EF4-FFF2-40B4-BE49-F238E27FC236}">
                <a16:creationId xmlns:a16="http://schemas.microsoft.com/office/drawing/2014/main" id="{E5ABF549-A0F8-D929-6D13-4DE6B96922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39151" t="10309" r="40209" b="7928"/>
          <a:stretch/>
        </p:blipFill>
        <p:spPr>
          <a:xfrm>
            <a:off x="5363694" y="1878422"/>
            <a:ext cx="864416" cy="3424418"/>
          </a:xfrm>
          <a:prstGeom prst="rect">
            <a:avLst/>
          </a:prstGeom>
        </p:spPr>
      </p:pic>
      <p:pic>
        <p:nvPicPr>
          <p:cNvPr id="25" name="Picture 24" descr="A green cube with black outline&#10;&#10;AI-generated content may be incorrect.">
            <a:extLst>
              <a:ext uri="{FF2B5EF4-FFF2-40B4-BE49-F238E27FC236}">
                <a16:creationId xmlns:a16="http://schemas.microsoft.com/office/drawing/2014/main" id="{B2535979-E99D-ABED-D883-DBF9FAB72B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0027" y="2379003"/>
            <a:ext cx="507065" cy="50706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F25865C2-8ABF-33AD-B351-D8820F5E9466}"/>
              </a:ext>
            </a:extLst>
          </p:cNvPr>
          <p:cNvSpPr/>
          <p:nvPr/>
        </p:nvSpPr>
        <p:spPr>
          <a:xfrm>
            <a:off x="4209266" y="2901212"/>
            <a:ext cx="941503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88E5BCE-43F0-081B-1552-17D22FDD0E44}"/>
              </a:ext>
            </a:extLst>
          </p:cNvPr>
          <p:cNvGrpSpPr/>
          <p:nvPr/>
        </p:nvGrpSpPr>
        <p:grpSpPr>
          <a:xfrm>
            <a:off x="1986896" y="5555352"/>
            <a:ext cx="5454995" cy="775753"/>
            <a:chOff x="1986896" y="5555352"/>
            <a:chExt cx="5454995" cy="775753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AC46C63-2260-B11C-5774-2A41FBEFDFC9}"/>
                </a:ext>
              </a:extLst>
            </p:cNvPr>
            <p:cNvSpPr/>
            <p:nvPr/>
          </p:nvSpPr>
          <p:spPr>
            <a:xfrm>
              <a:off x="1986896" y="5569358"/>
              <a:ext cx="3707296" cy="761747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4500" b="1" dirty="0">
                  <a:ln w="3810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20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9D80F60-AAEC-5435-7FBE-AB07ED449C00}"/>
                </a:ext>
              </a:extLst>
            </p:cNvPr>
            <p:cNvSpPr/>
            <p:nvPr/>
          </p:nvSpPr>
          <p:spPr>
            <a:xfrm>
              <a:off x="3734595" y="5555352"/>
              <a:ext cx="3707296" cy="761747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4500" b="1" dirty="0">
                  <a:ln w="3810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8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DBE399C-80AA-76B1-FB2B-D90ACC381A77}"/>
                </a:ext>
              </a:extLst>
            </p:cNvPr>
            <p:cNvSpPr/>
            <p:nvPr/>
          </p:nvSpPr>
          <p:spPr>
            <a:xfrm>
              <a:off x="4223610" y="5559107"/>
              <a:ext cx="941503" cy="761747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4500" b="1" dirty="0">
                  <a:ln w="3810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+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1A1B21DB-5F93-D88D-D302-43CE398EF1E2}"/>
              </a:ext>
            </a:extLst>
          </p:cNvPr>
          <p:cNvSpPr/>
          <p:nvPr/>
        </p:nvSpPr>
        <p:spPr>
          <a:xfrm>
            <a:off x="5212447" y="5535978"/>
            <a:ext cx="3707296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 28</a:t>
            </a:r>
          </a:p>
        </p:txBody>
      </p:sp>
      <p:pic>
        <p:nvPicPr>
          <p:cNvPr id="3" name="Picture 2" descr="A green cube with black outline&#10;&#10;AI-generated content may be incorrect.">
            <a:extLst>
              <a:ext uri="{FF2B5EF4-FFF2-40B4-BE49-F238E27FC236}">
                <a16:creationId xmlns:a16="http://schemas.microsoft.com/office/drawing/2014/main" id="{32719E31-F15B-D0DA-8FE4-8822030093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0502" y="2997631"/>
            <a:ext cx="507065" cy="507065"/>
          </a:xfrm>
          <a:prstGeom prst="rect">
            <a:avLst/>
          </a:prstGeom>
        </p:spPr>
      </p:pic>
      <p:pic>
        <p:nvPicPr>
          <p:cNvPr id="4" name="Picture 3" descr="A green cube with black outline&#10;&#10;AI-generated content may be incorrect.">
            <a:extLst>
              <a:ext uri="{FF2B5EF4-FFF2-40B4-BE49-F238E27FC236}">
                <a16:creationId xmlns:a16="http://schemas.microsoft.com/office/drawing/2014/main" id="{5C875F64-7C41-9779-93D1-7270EFFEDD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0027" y="2997631"/>
            <a:ext cx="507065" cy="507065"/>
          </a:xfrm>
          <a:prstGeom prst="rect">
            <a:avLst/>
          </a:prstGeom>
        </p:spPr>
      </p:pic>
      <p:pic>
        <p:nvPicPr>
          <p:cNvPr id="7" name="Picture 6" descr="A green cube with black outline&#10;&#10;AI-generated content may be incorrect.">
            <a:extLst>
              <a:ext uri="{FF2B5EF4-FFF2-40B4-BE49-F238E27FC236}">
                <a16:creationId xmlns:a16="http://schemas.microsoft.com/office/drawing/2014/main" id="{3453CCCB-609F-16FE-F3EF-6B49F22DE1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0502" y="3554532"/>
            <a:ext cx="507065" cy="507065"/>
          </a:xfrm>
          <a:prstGeom prst="rect">
            <a:avLst/>
          </a:prstGeom>
        </p:spPr>
      </p:pic>
      <p:pic>
        <p:nvPicPr>
          <p:cNvPr id="9" name="Picture 8" descr="A green cube with black outline&#10;&#10;AI-generated content may be incorrect.">
            <a:extLst>
              <a:ext uri="{FF2B5EF4-FFF2-40B4-BE49-F238E27FC236}">
                <a16:creationId xmlns:a16="http://schemas.microsoft.com/office/drawing/2014/main" id="{FB0FE981-D4B5-BCE4-949C-62BD633162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0027" y="3554532"/>
            <a:ext cx="507065" cy="507065"/>
          </a:xfrm>
          <a:prstGeom prst="rect">
            <a:avLst/>
          </a:prstGeom>
        </p:spPr>
      </p:pic>
      <p:pic>
        <p:nvPicPr>
          <p:cNvPr id="10" name="Picture 9" descr="A green cube with black outline&#10;&#10;AI-generated content may be incorrect.">
            <a:extLst>
              <a:ext uri="{FF2B5EF4-FFF2-40B4-BE49-F238E27FC236}">
                <a16:creationId xmlns:a16="http://schemas.microsoft.com/office/drawing/2014/main" id="{77992464-EF5E-B37E-70AA-0EF5227749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0502" y="4080971"/>
            <a:ext cx="507065" cy="507065"/>
          </a:xfrm>
          <a:prstGeom prst="rect">
            <a:avLst/>
          </a:prstGeom>
        </p:spPr>
      </p:pic>
      <p:pic>
        <p:nvPicPr>
          <p:cNvPr id="11" name="Picture 10" descr="A green cube with black outline&#10;&#10;AI-generated content may be incorrect.">
            <a:extLst>
              <a:ext uri="{FF2B5EF4-FFF2-40B4-BE49-F238E27FC236}">
                <a16:creationId xmlns:a16="http://schemas.microsoft.com/office/drawing/2014/main" id="{87CDE560-F5C9-DE36-694E-3D22DD97ED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0027" y="4080971"/>
            <a:ext cx="507065" cy="50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043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7 L -0.25 3.7037E-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0.25 3.7037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07407E-6 L 0.25 -4.07407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0.25 -2.59259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0.25 -4.44444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265306-FE68-2556-52EB-62CACD300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een cube with black outline&#10;&#10;AI-generated content may be incorrect.">
            <a:extLst>
              <a:ext uri="{FF2B5EF4-FFF2-40B4-BE49-F238E27FC236}">
                <a16:creationId xmlns:a16="http://schemas.microsoft.com/office/drawing/2014/main" id="{191F8DFB-3187-2ABF-31DE-4562AB43D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0026" y="4329239"/>
            <a:ext cx="507065" cy="507065"/>
          </a:xfrm>
          <a:prstGeom prst="rect">
            <a:avLst/>
          </a:prstGeom>
        </p:spPr>
      </p:pic>
      <p:pic>
        <p:nvPicPr>
          <p:cNvPr id="34" name="Picture 33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68CB40C2-A0D1-ACD4-768D-A9FF603540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A551C06-4167-D7BC-4053-5D056F6E8913}"/>
              </a:ext>
            </a:extLst>
          </p:cNvPr>
          <p:cNvSpPr/>
          <p:nvPr/>
        </p:nvSpPr>
        <p:spPr>
          <a:xfrm>
            <a:off x="278663" y="350963"/>
            <a:ext cx="8641080" cy="6924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05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Double 15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AF9871-260F-0487-9928-AA7F578C77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" name="Picture 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A647B2E7-0B77-2496-5262-263EDCCB4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pic>
        <p:nvPicPr>
          <p:cNvPr id="5" name="Picture 4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0F42D09F-742A-D627-74A7-A078EFFD36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60" y="136588"/>
            <a:ext cx="1233968" cy="1233968"/>
          </a:xfrm>
          <a:prstGeom prst="rect">
            <a:avLst/>
          </a:prstGeom>
        </p:spPr>
      </p:pic>
      <p:pic>
        <p:nvPicPr>
          <p:cNvPr id="23" name="Picture 22" descr="A picture containing text&#10;&#10;Description automatically generated">
            <a:extLst>
              <a:ext uri="{FF2B5EF4-FFF2-40B4-BE49-F238E27FC236}">
                <a16:creationId xmlns:a16="http://schemas.microsoft.com/office/drawing/2014/main" id="{2D7E8F3D-BCA6-ACC0-0410-EAA159089C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39151" t="10309" r="40209" b="7928"/>
          <a:stretch/>
        </p:blipFill>
        <p:spPr>
          <a:xfrm>
            <a:off x="2292006" y="2316276"/>
            <a:ext cx="690652" cy="2736044"/>
          </a:xfrm>
          <a:prstGeom prst="rect">
            <a:avLst/>
          </a:prstGeom>
        </p:spPr>
      </p:pic>
      <p:pic>
        <p:nvPicPr>
          <p:cNvPr id="24" name="Picture 23" descr="A picture containing text&#10;&#10;Description automatically generated">
            <a:extLst>
              <a:ext uri="{FF2B5EF4-FFF2-40B4-BE49-F238E27FC236}">
                <a16:creationId xmlns:a16="http://schemas.microsoft.com/office/drawing/2014/main" id="{00D21D1F-58F3-84A5-F840-04C7C966E3E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l="39151" t="10309" r="40209" b="7928"/>
          <a:stretch/>
        </p:blipFill>
        <p:spPr>
          <a:xfrm>
            <a:off x="5524025" y="2330346"/>
            <a:ext cx="687100" cy="2721974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359F835F-311C-97F1-A934-A771F1742BE6}"/>
              </a:ext>
            </a:extLst>
          </p:cNvPr>
          <p:cNvSpPr/>
          <p:nvPr/>
        </p:nvSpPr>
        <p:spPr>
          <a:xfrm>
            <a:off x="4209266" y="2901212"/>
            <a:ext cx="941503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FF32DE0-A373-3A5B-9358-B0EDE54B4E82}"/>
              </a:ext>
            </a:extLst>
          </p:cNvPr>
          <p:cNvGrpSpPr/>
          <p:nvPr/>
        </p:nvGrpSpPr>
        <p:grpSpPr>
          <a:xfrm>
            <a:off x="1986896" y="5555352"/>
            <a:ext cx="5454995" cy="775753"/>
            <a:chOff x="1986896" y="5555352"/>
            <a:chExt cx="5454995" cy="775753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7AB347B-D439-99B6-90A3-BF8443A989C0}"/>
                </a:ext>
              </a:extLst>
            </p:cNvPr>
            <p:cNvSpPr/>
            <p:nvPr/>
          </p:nvSpPr>
          <p:spPr>
            <a:xfrm>
              <a:off x="1986896" y="5569358"/>
              <a:ext cx="3707296" cy="761747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4500" b="1" dirty="0">
                  <a:ln w="3810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20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313167FB-FD2C-635A-CD6C-BA672A89DDA7}"/>
                </a:ext>
              </a:extLst>
            </p:cNvPr>
            <p:cNvSpPr/>
            <p:nvPr/>
          </p:nvSpPr>
          <p:spPr>
            <a:xfrm>
              <a:off x="3734595" y="5555352"/>
              <a:ext cx="3707296" cy="761747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4500" b="1" dirty="0">
                  <a:ln w="3810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10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288F64D-C7EE-E243-E77E-8352F1A2B2B7}"/>
                </a:ext>
              </a:extLst>
            </p:cNvPr>
            <p:cNvSpPr/>
            <p:nvPr/>
          </p:nvSpPr>
          <p:spPr>
            <a:xfrm>
              <a:off x="4223610" y="5559107"/>
              <a:ext cx="941503" cy="761747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4500" b="1" dirty="0">
                  <a:ln w="3810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+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5C7BDDD0-76F4-C2B2-3B6C-BB81586490A0}"/>
              </a:ext>
            </a:extLst>
          </p:cNvPr>
          <p:cNvSpPr/>
          <p:nvPr/>
        </p:nvSpPr>
        <p:spPr>
          <a:xfrm>
            <a:off x="5212447" y="5535978"/>
            <a:ext cx="3707296" cy="76174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500" b="1" dirty="0">
                <a:ln w="3810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 30</a:t>
            </a:r>
          </a:p>
        </p:txBody>
      </p:sp>
      <p:pic>
        <p:nvPicPr>
          <p:cNvPr id="10" name="Picture 9" descr="A green cube with black outline&#10;&#10;AI-generated content may be incorrect.">
            <a:extLst>
              <a:ext uri="{FF2B5EF4-FFF2-40B4-BE49-F238E27FC236}">
                <a16:creationId xmlns:a16="http://schemas.microsoft.com/office/drawing/2014/main" id="{8B1304C3-ADE7-5369-7BC3-788BD40DF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0502" y="4080971"/>
            <a:ext cx="507065" cy="507065"/>
          </a:xfrm>
          <a:prstGeom prst="rect">
            <a:avLst/>
          </a:prstGeom>
        </p:spPr>
      </p:pic>
      <p:pic>
        <p:nvPicPr>
          <p:cNvPr id="9" name="Picture 8" descr="A green cube with black outline&#10;&#10;AI-generated content may be incorrect.">
            <a:extLst>
              <a:ext uri="{FF2B5EF4-FFF2-40B4-BE49-F238E27FC236}">
                <a16:creationId xmlns:a16="http://schemas.microsoft.com/office/drawing/2014/main" id="{1777E1AB-53EF-D475-BFD0-0C7335C63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0026" y="3916216"/>
            <a:ext cx="507065" cy="507065"/>
          </a:xfrm>
          <a:prstGeom prst="rect">
            <a:avLst/>
          </a:prstGeom>
        </p:spPr>
      </p:pic>
      <p:pic>
        <p:nvPicPr>
          <p:cNvPr id="7" name="Picture 6" descr="A green cube with black outline&#10;&#10;AI-generated content may be incorrect.">
            <a:extLst>
              <a:ext uri="{FF2B5EF4-FFF2-40B4-BE49-F238E27FC236}">
                <a16:creationId xmlns:a16="http://schemas.microsoft.com/office/drawing/2014/main" id="{55EE700C-5280-8083-61A3-E8DC6CD2B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164" y="3521565"/>
            <a:ext cx="507065" cy="507065"/>
          </a:xfrm>
          <a:prstGeom prst="rect">
            <a:avLst/>
          </a:prstGeom>
        </p:spPr>
      </p:pic>
      <p:pic>
        <p:nvPicPr>
          <p:cNvPr id="4" name="Picture 3" descr="A green cube with black outline&#10;&#10;AI-generated content may be incorrect.">
            <a:extLst>
              <a:ext uri="{FF2B5EF4-FFF2-40B4-BE49-F238E27FC236}">
                <a16:creationId xmlns:a16="http://schemas.microsoft.com/office/drawing/2014/main" id="{23F90E2F-DC92-729D-8969-0FE6CC0F27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1744" y="3504809"/>
            <a:ext cx="507065" cy="507065"/>
          </a:xfrm>
          <a:prstGeom prst="rect">
            <a:avLst/>
          </a:prstGeom>
        </p:spPr>
      </p:pic>
      <p:pic>
        <p:nvPicPr>
          <p:cNvPr id="3" name="Picture 2" descr="A green cube with black outline&#10;&#10;AI-generated content may be incorrect.">
            <a:extLst>
              <a:ext uri="{FF2B5EF4-FFF2-40B4-BE49-F238E27FC236}">
                <a16:creationId xmlns:a16="http://schemas.microsoft.com/office/drawing/2014/main" id="{9D255054-EE3F-FABF-B892-81BC62B67F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164" y="2914269"/>
            <a:ext cx="507065" cy="507065"/>
          </a:xfrm>
          <a:prstGeom prst="rect">
            <a:avLst/>
          </a:prstGeom>
        </p:spPr>
      </p:pic>
      <p:pic>
        <p:nvPicPr>
          <p:cNvPr id="25" name="Picture 24" descr="A green cube with black outline&#10;&#10;AI-generated content may be incorrect.">
            <a:extLst>
              <a:ext uri="{FF2B5EF4-FFF2-40B4-BE49-F238E27FC236}">
                <a16:creationId xmlns:a16="http://schemas.microsoft.com/office/drawing/2014/main" id="{12F35629-F1A6-AA59-77DA-557A7262E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0026" y="3083324"/>
            <a:ext cx="507065" cy="507065"/>
          </a:xfrm>
          <a:prstGeom prst="rect">
            <a:avLst/>
          </a:prstGeom>
        </p:spPr>
      </p:pic>
      <p:pic>
        <p:nvPicPr>
          <p:cNvPr id="17" name="Picture 16" descr="A green cube with black outline&#10;&#10;AI-generated content may be incorrect.">
            <a:extLst>
              <a:ext uri="{FF2B5EF4-FFF2-40B4-BE49-F238E27FC236}">
                <a16:creationId xmlns:a16="http://schemas.microsoft.com/office/drawing/2014/main" id="{99027877-7199-3AB5-D966-5E77A2DCC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411" y="2412574"/>
            <a:ext cx="507065" cy="507065"/>
          </a:xfrm>
          <a:prstGeom prst="rect">
            <a:avLst/>
          </a:prstGeom>
        </p:spPr>
      </p:pic>
      <p:pic>
        <p:nvPicPr>
          <p:cNvPr id="12" name="Picture 11" descr="A green cube with black outline&#10;&#10;AI-generated content may be incorrect.">
            <a:extLst>
              <a:ext uri="{FF2B5EF4-FFF2-40B4-BE49-F238E27FC236}">
                <a16:creationId xmlns:a16="http://schemas.microsoft.com/office/drawing/2014/main" id="{D7C5F26D-1AD6-6F8B-4C69-AA3B4B9F39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88140" y="2671788"/>
            <a:ext cx="507065" cy="507065"/>
          </a:xfrm>
          <a:prstGeom prst="rect">
            <a:avLst/>
          </a:prstGeom>
        </p:spPr>
      </p:pic>
      <p:pic>
        <p:nvPicPr>
          <p:cNvPr id="13" name="Picture 12" descr="A green cube with black outline&#10;&#10;AI-generated content may be incorrect.">
            <a:extLst>
              <a:ext uri="{FF2B5EF4-FFF2-40B4-BE49-F238E27FC236}">
                <a16:creationId xmlns:a16="http://schemas.microsoft.com/office/drawing/2014/main" id="{585BCB42-ED29-DCC8-E2A5-CCAAE4AE5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5646" y="1891503"/>
            <a:ext cx="507065" cy="50706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3AC2B8D-82DB-FDD9-B619-A7944E2AF12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9133"/>
          <a:stretch>
            <a:fillRect/>
          </a:stretch>
        </p:blipFill>
        <p:spPr>
          <a:xfrm>
            <a:off x="6411894" y="1693046"/>
            <a:ext cx="911390" cy="328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61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-0.25 -4.44444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0.32743 0.0692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72" y="344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44444E-6 L 0.32882 0.056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41" y="28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2.96296E-6 L 0.32882 0.0284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41" y="14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0.32952 0.0081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76" y="39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0.32899 0.0844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41" y="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9AE1C57-14EB-B186-497D-DF8C884CB3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5D51196D-2080-D1B4-28ED-0EA904D16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B6994DB-2974-C1F7-659A-75950704418A}"/>
              </a:ext>
            </a:extLst>
          </p:cNvPr>
          <p:cNvSpPr/>
          <p:nvPr/>
        </p:nvSpPr>
        <p:spPr>
          <a:xfrm>
            <a:off x="508807" y="96092"/>
            <a:ext cx="831564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800" b="1" dirty="0"/>
              <a:t>Your Turn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DCA4ECB4-3326-9F89-715B-70283CA7F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70" y="168302"/>
            <a:ext cx="1327675" cy="1327675"/>
          </a:xfrm>
          <a:prstGeom prst="rect">
            <a:avLst/>
          </a:prstGeom>
        </p:spPr>
      </p:pic>
      <p:pic>
        <p:nvPicPr>
          <p:cNvPr id="8" name="Picture 7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9597F58B-0321-E8E6-17BA-265830C95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6777" y="168302"/>
            <a:ext cx="1327676" cy="13276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2515D0D-5ABB-2F4D-8B86-D75FCC25CA92}"/>
              </a:ext>
            </a:extLst>
          </p:cNvPr>
          <p:cNvSpPr txBox="1"/>
          <p:nvPr/>
        </p:nvSpPr>
        <p:spPr>
          <a:xfrm>
            <a:off x="508807" y="2664839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2) 11  +  11 =  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r>
              <a:rPr lang="en-GB" sz="3200" dirty="0">
                <a:latin typeface="Arial Rounded MT Bold" panose="020F0704030504030204" pitchFamily="34" charset="0"/>
              </a:rPr>
              <a:t>  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01C9979-294C-A4B7-047E-49F173563234}"/>
              </a:ext>
            </a:extLst>
          </p:cNvPr>
          <p:cNvSpPr/>
          <p:nvPr/>
        </p:nvSpPr>
        <p:spPr>
          <a:xfrm>
            <a:off x="5260258" y="2664839"/>
            <a:ext cx="794837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22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E1E045-8089-349A-4596-E3757D43F849}"/>
              </a:ext>
            </a:extLst>
          </p:cNvPr>
          <p:cNvSpPr txBox="1"/>
          <p:nvPr/>
        </p:nvSpPr>
        <p:spPr>
          <a:xfrm>
            <a:off x="718901" y="3672017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3) Double  15 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  <a:r>
              <a:rPr lang="en-GB" sz="4000" dirty="0">
                <a:latin typeface="Arial Rounded MT Bold" panose="020F0704030504030204" pitchFamily="34" charset="0"/>
              </a:rPr>
              <a:t>   </a:t>
            </a:r>
            <a:endParaRPr lang="en-GB" sz="40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r>
              <a:rPr lang="en-GB" sz="3200" dirty="0">
                <a:latin typeface="Arial Rounded MT Bold" panose="020F0704030504030204" pitchFamily="34" charset="0"/>
              </a:rPr>
              <a:t> 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BC77EE4-EF8E-9F15-39BA-601232E67595}"/>
              </a:ext>
            </a:extLst>
          </p:cNvPr>
          <p:cNvSpPr/>
          <p:nvPr/>
        </p:nvSpPr>
        <p:spPr>
          <a:xfrm>
            <a:off x="5881624" y="3664221"/>
            <a:ext cx="794837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30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77BFC8-853C-4420-91E9-1562CCE3D2DB}"/>
              </a:ext>
            </a:extLst>
          </p:cNvPr>
          <p:cNvSpPr txBox="1"/>
          <p:nvPr/>
        </p:nvSpPr>
        <p:spPr>
          <a:xfrm>
            <a:off x="877548" y="4634909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4) Double 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  <a:r>
              <a:rPr lang="en-GB" sz="4000" dirty="0">
                <a:latin typeface="Arial Rounded MT Bold" panose="020F0704030504030204" pitchFamily="34" charset="0"/>
              </a:rPr>
              <a:t>    = 24  </a:t>
            </a:r>
            <a:endParaRPr lang="en-GB" sz="40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r>
              <a:rPr lang="en-GB" sz="3200" dirty="0">
                <a:latin typeface="Arial Rounded MT Bold" panose="020F0704030504030204" pitchFamily="34" charset="0"/>
              </a:rPr>
              <a:t>  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F4C42A4-243B-CC8A-0671-5FAF0632EEA7}"/>
              </a:ext>
            </a:extLst>
          </p:cNvPr>
          <p:cNvSpPr/>
          <p:nvPr/>
        </p:nvSpPr>
        <p:spPr>
          <a:xfrm>
            <a:off x="4572000" y="4664406"/>
            <a:ext cx="794837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23B56EF-CD2C-AA82-D8BC-4EF38396D8F4}"/>
              </a:ext>
            </a:extLst>
          </p:cNvPr>
          <p:cNvSpPr txBox="1"/>
          <p:nvPr/>
        </p:nvSpPr>
        <p:spPr>
          <a:xfrm>
            <a:off x="877548" y="5648946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5) Double 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  <a:r>
              <a:rPr lang="en-GB" sz="4000" dirty="0">
                <a:latin typeface="Arial Rounded MT Bold" panose="020F0704030504030204" pitchFamily="34" charset="0"/>
              </a:rPr>
              <a:t>    = 26  </a:t>
            </a:r>
            <a:endParaRPr lang="en-GB" sz="4000" dirty="0">
              <a:solidFill>
                <a:srgbClr val="FF0000"/>
              </a:solidFill>
              <a:latin typeface="Arial Rounded MT Bold" panose="020F0704030504030204" pitchFamily="34" charset="0"/>
            </a:endParaRP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r>
              <a:rPr lang="en-GB" sz="3200" dirty="0">
                <a:latin typeface="Arial Rounded MT Bold" panose="020F0704030504030204" pitchFamily="34" charset="0"/>
              </a:rPr>
              <a:t>  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C3FA1C3-09BC-C39E-12C9-E455B150A911}"/>
              </a:ext>
            </a:extLst>
          </p:cNvPr>
          <p:cNvSpPr/>
          <p:nvPr/>
        </p:nvSpPr>
        <p:spPr>
          <a:xfrm>
            <a:off x="4572000" y="5611519"/>
            <a:ext cx="794837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13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367DFB-624B-7361-9D41-C9C27A59A0DF}"/>
              </a:ext>
            </a:extLst>
          </p:cNvPr>
          <p:cNvSpPr txBox="1"/>
          <p:nvPr/>
        </p:nvSpPr>
        <p:spPr>
          <a:xfrm>
            <a:off x="508807" y="1737612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1) 14  +  14 =  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r>
              <a:rPr lang="en-GB" sz="3200" dirty="0">
                <a:latin typeface="Arial Rounded MT Bold" panose="020F0704030504030204" pitchFamily="34" charset="0"/>
              </a:rPr>
              <a:t> 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6141FBA-8CE2-EAA2-E03D-C6E8045A8FD7}"/>
              </a:ext>
            </a:extLst>
          </p:cNvPr>
          <p:cNvSpPr/>
          <p:nvPr/>
        </p:nvSpPr>
        <p:spPr>
          <a:xfrm>
            <a:off x="5239187" y="1694151"/>
            <a:ext cx="794837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312417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  <p:bldP spid="20" grpId="0" animBg="1"/>
      <p:bldP spid="22" grpId="0" animBg="1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668</TotalTime>
  <Words>188</Words>
  <Application>Microsoft Office PowerPoint</Application>
  <PresentationFormat>On-screen Show (4:3)</PresentationFormat>
  <Paragraphs>76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Aptos</vt:lpstr>
      <vt:lpstr>Arial</vt:lpstr>
      <vt:lpstr>Arial Rounded MT Bold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40</cp:revision>
  <dcterms:created xsi:type="dcterms:W3CDTF">2013-01-27T09:14:16Z</dcterms:created>
  <dcterms:modified xsi:type="dcterms:W3CDTF">2026-03-02T15:14:08Z</dcterms:modified>
  <cp:category/>
</cp:coreProperties>
</file>