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8" r:id="rId3"/>
    <p:sldId id="321" r:id="rId4"/>
    <p:sldId id="317" r:id="rId5"/>
    <p:sldId id="318" r:id="rId6"/>
    <p:sldId id="312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3434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1: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1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29D10-24F7-DC39-BFCF-9A7334166B93}"/>
              </a:ext>
            </a:extLst>
          </p:cNvPr>
          <p:cNvSpPr/>
          <p:nvPr/>
        </p:nvSpPr>
        <p:spPr>
          <a:xfrm>
            <a:off x="1962659" y="153424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243D4-CA7F-240A-92F3-7DAE4BA97A4D}"/>
              </a:ext>
            </a:extLst>
          </p:cNvPr>
          <p:cNvSpPr/>
          <p:nvPr/>
        </p:nvSpPr>
        <p:spPr>
          <a:xfrm>
            <a:off x="3710358" y="152024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14954-2929-95E3-9531-46F6068DC16F}"/>
              </a:ext>
            </a:extLst>
          </p:cNvPr>
          <p:cNvSpPr/>
          <p:nvPr/>
        </p:nvSpPr>
        <p:spPr>
          <a:xfrm>
            <a:off x="4199373" y="152399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794355" y="524220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7" name="Picture 6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0085D980-9E75-AAB9-012D-35B880336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34" y="2629950"/>
            <a:ext cx="1875290" cy="1875290"/>
          </a:xfrm>
          <a:prstGeom prst="rect">
            <a:avLst/>
          </a:prstGeom>
        </p:spPr>
      </p:pic>
      <p:pic>
        <p:nvPicPr>
          <p:cNvPr id="9" name="Picture 8" descr="A hand with a finger pointing up&#10;&#10;AI-generated content may be incorrect.">
            <a:extLst>
              <a:ext uri="{FF2B5EF4-FFF2-40B4-BE49-F238E27FC236}">
                <a16:creationId xmlns:a16="http://schemas.microsoft.com/office/drawing/2014/main" id="{B337A59F-4A49-DFBF-02F3-2569F4219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76733" y="2629950"/>
            <a:ext cx="1875290" cy="1875290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2A38375-F8BF-1AEF-A3AB-2648217CB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6927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7361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51460" y="31903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DFA14C-2420-C359-9251-10D3CC862F43}"/>
              </a:ext>
            </a:extLst>
          </p:cNvPr>
          <p:cNvSpPr/>
          <p:nvPr/>
        </p:nvSpPr>
        <p:spPr>
          <a:xfrm>
            <a:off x="2653037" y="593271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7DCD1D4-FE61-0B3B-F239-B3F74D41C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12" name="Picture 11" descr="A black and brown object&#10;&#10;AI-generated content may be incorrect.">
            <a:extLst>
              <a:ext uri="{FF2B5EF4-FFF2-40B4-BE49-F238E27FC236}">
                <a16:creationId xmlns:a16="http://schemas.microsoft.com/office/drawing/2014/main" id="{0B1D3DC8-78E0-3BAA-DAA4-666429644F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75" t="15061" r="7091" b="17906"/>
          <a:stretch>
            <a:fillRect/>
          </a:stretch>
        </p:blipFill>
        <p:spPr>
          <a:xfrm>
            <a:off x="-130629" y="1521923"/>
            <a:ext cx="9274629" cy="459708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0DDC7EF-DB0B-BE35-638D-107D9605181E}"/>
              </a:ext>
            </a:extLst>
          </p:cNvPr>
          <p:cNvGrpSpPr/>
          <p:nvPr/>
        </p:nvGrpSpPr>
        <p:grpSpPr>
          <a:xfrm>
            <a:off x="4589889" y="2558143"/>
            <a:ext cx="601636" cy="838199"/>
            <a:chOff x="4589889" y="2558143"/>
            <a:chExt cx="601636" cy="83819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79770C-D7A6-F2F7-51FB-06DA389B87A7}"/>
                </a:ext>
              </a:extLst>
            </p:cNvPr>
            <p:cNvSpPr/>
            <p:nvPr/>
          </p:nvSpPr>
          <p:spPr>
            <a:xfrm>
              <a:off x="458988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CAD009A-8603-8A9D-36F7-63ECD77D5744}"/>
                </a:ext>
              </a:extLst>
            </p:cNvPr>
            <p:cNvSpPr/>
            <p:nvPr/>
          </p:nvSpPr>
          <p:spPr>
            <a:xfrm>
              <a:off x="490460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1DC20D-6A2F-8371-9C81-D7C6649ED115}"/>
              </a:ext>
            </a:extLst>
          </p:cNvPr>
          <p:cNvSpPr/>
          <p:nvPr/>
        </p:nvSpPr>
        <p:spPr>
          <a:xfrm>
            <a:off x="5219313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DE74E3-FD66-BB2E-C3F5-90B5FFDCC9C9}"/>
              </a:ext>
            </a:extLst>
          </p:cNvPr>
          <p:cNvSpPr/>
          <p:nvPr/>
        </p:nvSpPr>
        <p:spPr>
          <a:xfrm>
            <a:off x="5534025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CD88BB-990F-D7C0-BF58-D2DDB837FC71}"/>
              </a:ext>
            </a:extLst>
          </p:cNvPr>
          <p:cNvSpPr/>
          <p:nvPr/>
        </p:nvSpPr>
        <p:spPr>
          <a:xfrm>
            <a:off x="5848736" y="2558143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B2EBB8-E679-94BD-A168-FEAC837B171E}"/>
              </a:ext>
            </a:extLst>
          </p:cNvPr>
          <p:cNvGrpSpPr/>
          <p:nvPr/>
        </p:nvGrpSpPr>
        <p:grpSpPr>
          <a:xfrm>
            <a:off x="6135660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7022154-AE3F-D5D9-2518-1402EAF0B838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C9BDED0-F955-5833-346D-661E754DA6FE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7836CD8-1D0A-AD21-B872-ED805C222E7B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22FEA5C-A61F-4F4C-DC45-0A339D164E28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5F051C4-A609-4AA0-3D55-0734E7595E4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0F1E91-B186-A0E3-771A-38C905FF1DFA}"/>
              </a:ext>
            </a:extLst>
          </p:cNvPr>
          <p:cNvGrpSpPr/>
          <p:nvPr/>
        </p:nvGrpSpPr>
        <p:grpSpPr>
          <a:xfrm>
            <a:off x="4570065" y="4212771"/>
            <a:ext cx="601636" cy="838199"/>
            <a:chOff x="4570065" y="4212771"/>
            <a:chExt cx="601636" cy="8381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72CD079-EE85-E4E8-2ADD-FCCB07AD9673}"/>
                </a:ext>
              </a:extLst>
            </p:cNvPr>
            <p:cNvSpPr/>
            <p:nvPr/>
          </p:nvSpPr>
          <p:spPr>
            <a:xfrm>
              <a:off x="4570065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AC6DBB6-726A-5169-635B-FF788981680B}"/>
                </a:ext>
              </a:extLst>
            </p:cNvPr>
            <p:cNvSpPr/>
            <p:nvPr/>
          </p:nvSpPr>
          <p:spPr>
            <a:xfrm>
              <a:off x="4884777" y="4212771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AAF773B-1763-F8EF-DA0C-55C56043D7D7}"/>
              </a:ext>
            </a:extLst>
          </p:cNvPr>
          <p:cNvSpPr/>
          <p:nvPr/>
        </p:nvSpPr>
        <p:spPr>
          <a:xfrm>
            <a:off x="5199489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BA82EC-462A-5804-6983-E75BEB91D60D}"/>
              </a:ext>
            </a:extLst>
          </p:cNvPr>
          <p:cNvSpPr/>
          <p:nvPr/>
        </p:nvSpPr>
        <p:spPr>
          <a:xfrm>
            <a:off x="5514201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6295161-466B-76D5-F059-32C0CF413B28}"/>
              </a:ext>
            </a:extLst>
          </p:cNvPr>
          <p:cNvSpPr/>
          <p:nvPr/>
        </p:nvSpPr>
        <p:spPr>
          <a:xfrm>
            <a:off x="5828912" y="4212771"/>
            <a:ext cx="286924" cy="838199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346245-0595-C608-2246-D43EECF47A50}"/>
              </a:ext>
            </a:extLst>
          </p:cNvPr>
          <p:cNvGrpSpPr/>
          <p:nvPr/>
        </p:nvGrpSpPr>
        <p:grpSpPr>
          <a:xfrm>
            <a:off x="6115836" y="4212771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1840A3E-CC8C-9BEE-A293-4BB60C18F4E2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C65900B-5DA2-29F0-C72E-31A9B51471E1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A8516C2-BA37-440A-0C6E-1B898ABD823A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B53DA4F-66D6-47D4-5F70-9655494E6123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8E59D7-7356-ABF5-61DE-DF7867F16492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109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3276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32066 -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91B9F-13B4-CA13-AF3B-B35BFB73B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B55CC3-AD70-360A-3E5A-81D97FF48D4F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6A80C-186F-4F7D-1CD9-722BB73E9AC3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300B50-8FDE-9A1F-C90B-4BB003FE1086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F0863-6A56-2AC3-ABB7-74DEB519E442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5A260-7C9A-EE22-7D6D-A28AF6E0BDD8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11D06-4DA5-4A6B-4EF7-F835B05D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047896-4CAF-BA7F-E6B3-A8272516B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9E0D2A-BAC3-CA5C-0C3D-B3AF5AEE285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E4C8EEE-E060-87A8-DB4E-99798EFBC2AD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03127A4-25BD-0BA7-0A24-FE52BC58981D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2ECDAB3-CDDE-1E42-6263-BF66E9566323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B07264E-2364-9F02-9762-ED30C81456D8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DE3E0D1-D0C0-D553-ABD4-0DD957143F8A}"/>
              </a:ext>
            </a:extLst>
          </p:cNvPr>
          <p:cNvSpPr/>
          <p:nvPr/>
        </p:nvSpPr>
        <p:spPr>
          <a:xfrm>
            <a:off x="4033623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6017829-1DBA-5DAF-DA3E-4051044BF3A0}"/>
              </a:ext>
            </a:extLst>
          </p:cNvPr>
          <p:cNvSpPr/>
          <p:nvPr/>
        </p:nvSpPr>
        <p:spPr>
          <a:xfrm>
            <a:off x="402943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4AB795F-0789-636A-5146-558936FA7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C0D57-FAA9-C56C-528A-48ABA478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26DF02-BD3C-73DD-B283-529B9F40B5EE}"/>
              </a:ext>
            </a:extLst>
          </p:cNvPr>
          <p:cNvSpPr/>
          <p:nvPr/>
        </p:nvSpPr>
        <p:spPr>
          <a:xfrm>
            <a:off x="251460" y="33368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647533-5B12-A789-0B2B-FB2BCF3E368B}"/>
              </a:ext>
            </a:extLst>
          </p:cNvPr>
          <p:cNvSpPr/>
          <p:nvPr/>
        </p:nvSpPr>
        <p:spPr>
          <a:xfrm>
            <a:off x="1940538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54DF4-4DEA-DAB3-A81F-7D651583B0C8}"/>
              </a:ext>
            </a:extLst>
          </p:cNvPr>
          <p:cNvSpPr/>
          <p:nvPr/>
        </p:nvSpPr>
        <p:spPr>
          <a:xfrm>
            <a:off x="3688237" y="129554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00CE3-BBCD-EAB7-DA21-9FC09D954FAD}"/>
              </a:ext>
            </a:extLst>
          </p:cNvPr>
          <p:cNvSpPr/>
          <p:nvPr/>
        </p:nvSpPr>
        <p:spPr>
          <a:xfrm>
            <a:off x="4177252" y="1295547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E7F2A-284E-21E7-40B5-AFEE964F4BE1}"/>
              </a:ext>
            </a:extLst>
          </p:cNvPr>
          <p:cNvSpPr/>
          <p:nvPr/>
        </p:nvSpPr>
        <p:spPr>
          <a:xfrm>
            <a:off x="2794355" y="56032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07469-E6E2-3DA7-7323-012E4C1E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FF3A987-940E-EB89-9967-C739686C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CDF24-5279-12A7-9E47-CEF6AFB5125C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737502"/>
          <a:ext cx="6096000" cy="22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2455387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32739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145182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700680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2941102"/>
                    </a:ext>
                  </a:extLst>
                </a:gridCol>
              </a:tblGrid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87602"/>
                  </a:ext>
                </a:extLst>
              </a:tr>
              <a:tr h="11266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2724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C0E0665-DBF9-FD8D-BFA1-4F092EB13D6A}"/>
              </a:ext>
            </a:extLst>
          </p:cNvPr>
          <p:cNvSpPr/>
          <p:nvPr/>
        </p:nvSpPr>
        <p:spPr>
          <a:xfrm>
            <a:off x="1592134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AA9CB31-4119-802C-1620-295881069C53}"/>
              </a:ext>
            </a:extLst>
          </p:cNvPr>
          <p:cNvSpPr/>
          <p:nvPr/>
        </p:nvSpPr>
        <p:spPr>
          <a:xfrm>
            <a:off x="1592134" y="3950247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B405436-6769-FD48-335A-38B3C446792B}"/>
              </a:ext>
            </a:extLst>
          </p:cNvPr>
          <p:cNvSpPr/>
          <p:nvPr/>
        </p:nvSpPr>
        <p:spPr>
          <a:xfrm>
            <a:off x="2813786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F1230E4-D61D-1D54-D232-D9757B164537}"/>
              </a:ext>
            </a:extLst>
          </p:cNvPr>
          <p:cNvSpPr/>
          <p:nvPr/>
        </p:nvSpPr>
        <p:spPr>
          <a:xfrm>
            <a:off x="2807894" y="3939783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632512C-BD0C-C7AE-1991-ECB7E34F4668}"/>
              </a:ext>
            </a:extLst>
          </p:cNvPr>
          <p:cNvSpPr/>
          <p:nvPr/>
        </p:nvSpPr>
        <p:spPr>
          <a:xfrm>
            <a:off x="4033623" y="2801548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4F60452-062A-A7FA-DBF0-678E53BDA6F3}"/>
              </a:ext>
            </a:extLst>
          </p:cNvPr>
          <p:cNvSpPr/>
          <p:nvPr/>
        </p:nvSpPr>
        <p:spPr>
          <a:xfrm>
            <a:off x="402943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D5B4AFE-598F-22CA-4D25-B4CD67BCEBE6}"/>
              </a:ext>
            </a:extLst>
          </p:cNvPr>
          <p:cNvSpPr/>
          <p:nvPr/>
        </p:nvSpPr>
        <p:spPr>
          <a:xfrm>
            <a:off x="5245084" y="2791931"/>
            <a:ext cx="1085132" cy="97452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A1D8AA0-1450-314F-7F97-DFE542ABE6DD}"/>
              </a:ext>
            </a:extLst>
          </p:cNvPr>
          <p:cNvSpPr/>
          <p:nvPr/>
        </p:nvSpPr>
        <p:spPr>
          <a:xfrm>
            <a:off x="5245084" y="3939782"/>
            <a:ext cx="1085132" cy="97452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1BB54E1-84B1-2DDB-DDC4-88D000014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  <p:bldP spid="7" grpId="0" animBg="1"/>
      <p:bldP spid="9" grpId="0" animBg="1"/>
      <p:bldP spid="3" grpId="0" animBg="1"/>
      <p:bldP spid="4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8B9352-2F17-1622-A9F1-BBB9B5CD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809ED9-E2EE-C34C-EBC0-A771D6D07772}"/>
              </a:ext>
            </a:extLst>
          </p:cNvPr>
          <p:cNvSpPr/>
          <p:nvPr/>
        </p:nvSpPr>
        <p:spPr>
          <a:xfrm>
            <a:off x="274320" y="111574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B380F1-3931-6FE2-5AE7-AA1691794179}"/>
              </a:ext>
            </a:extLst>
          </p:cNvPr>
          <p:cNvSpPr/>
          <p:nvPr/>
        </p:nvSpPr>
        <p:spPr>
          <a:xfrm>
            <a:off x="1940538" y="214219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6A7C4-5F44-4506-A873-25F92B1AB051}"/>
              </a:ext>
            </a:extLst>
          </p:cNvPr>
          <p:cNvSpPr/>
          <p:nvPr/>
        </p:nvSpPr>
        <p:spPr>
          <a:xfrm>
            <a:off x="3688237" y="2128193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AA1CF-9645-9A12-8C5B-06B92DE3C068}"/>
              </a:ext>
            </a:extLst>
          </p:cNvPr>
          <p:cNvSpPr/>
          <p:nvPr/>
        </p:nvSpPr>
        <p:spPr>
          <a:xfrm>
            <a:off x="4177252" y="2131948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259B0-A1DE-1A10-7978-799467ECF35C}"/>
              </a:ext>
            </a:extLst>
          </p:cNvPr>
          <p:cNvSpPr/>
          <p:nvPr/>
        </p:nvSpPr>
        <p:spPr>
          <a:xfrm>
            <a:off x="2794355" y="487868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" name="Picture 2" descr="A red and black logo&#10;&#10;AI-generated content may be incorrect.">
            <a:extLst>
              <a:ext uri="{FF2B5EF4-FFF2-40B4-BE49-F238E27FC236}">
                <a16:creationId xmlns:a16="http://schemas.microsoft.com/office/drawing/2014/main" id="{7DA980F1-3220-0DFD-0BCE-7DD551FA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3698" y="2697832"/>
            <a:ext cx="1572638" cy="2358957"/>
          </a:xfrm>
          <a:prstGeom prst="rect">
            <a:avLst/>
          </a:prstGeom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B92EB422-5B45-F876-E265-B1963D61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37667" y="2667784"/>
            <a:ext cx="1572638" cy="23589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371400-65A4-2CA3-31DC-7AEE5D6E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14CE94-4DB7-B9C1-1425-E80AFBF3F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1B3D0C8-5A69-483F-D607-30CCB80E6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724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06419 0.01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-267928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95774" y="152964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+ 4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337248" y="15324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373013" y="265987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2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59157" y="367616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 + 1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92677" y="567485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408962" y="46887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6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29084" y="265356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337248" y="365585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336637" y="465856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267200" y="566382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</TotalTime>
  <Words>77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2026-03-01T09:26:21Z</dcterms:modified>
  <cp:category/>
</cp:coreProperties>
</file>