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82" y="2117096"/>
            <a:ext cx="3352802" cy="406385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1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6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8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6 x 8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956</TotalTime>
  <Words>137</Words>
  <Application>Microsoft Office PowerPoint</Application>
  <PresentationFormat>On-screen Show (4:3)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2026-03-18T07:49:18Z</dcterms:modified>
  <cp:category/>
</cp:coreProperties>
</file>