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67" r:id="rId3"/>
    <p:sldId id="335" r:id="rId4"/>
    <p:sldId id="273" r:id="rId5"/>
    <p:sldId id="274" r:id="rId6"/>
    <p:sldId id="275" r:id="rId7"/>
    <p:sldId id="276" r:id="rId8"/>
    <p:sldId id="336" r:id="rId9"/>
    <p:sldId id="313" r:id="rId10"/>
    <p:sldId id="33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4318" y="2474316"/>
            <a:ext cx="3283230" cy="34619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EBCA-228E-7279-244E-93D510DB4CF1}"/>
              </a:ext>
            </a:extLst>
          </p:cNvPr>
          <p:cNvSpPr/>
          <p:nvPr/>
        </p:nvSpPr>
        <p:spPr>
          <a:xfrm>
            <a:off x="1844599" y="343372"/>
            <a:ext cx="6462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2532284"/>
            <a:ext cx="87752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All doubles are even numbers.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Always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26D4D-C1A2-E9F9-D5F1-45E0F0B7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87BCB6D-C7A8-80BD-A1D7-9F537761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07959-4CAB-E69E-E750-1AAD5889A4D3}"/>
              </a:ext>
            </a:extLst>
          </p:cNvPr>
          <p:cNvSpPr/>
          <p:nvPr/>
        </p:nvSpPr>
        <p:spPr>
          <a:xfrm>
            <a:off x="2255245" y="44311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+ 5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352E6-4C72-C546-CD02-3C91318E7DA5}"/>
              </a:ext>
            </a:extLst>
          </p:cNvPr>
          <p:cNvSpPr/>
          <p:nvPr/>
        </p:nvSpPr>
        <p:spPr>
          <a:xfrm>
            <a:off x="5550592" y="42456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CE7B13DD-9A7C-91B5-96B0-D428C3F3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E321A3-63AC-6714-5C07-7AF5410BF0FA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0706E5-FDF5-ED55-9661-93F1A04BD81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46BC09-099F-54FE-DB0E-2D24258FE35E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BDB0A6F-8CF1-1A7E-7CD8-187456599549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9A53F9-9C6D-5399-C8EC-EF21609BF079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085442-7A7C-8D91-D08C-E2C9BEECB1D7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5E64C7-889B-FA80-47B9-1A8895B9FD21}"/>
              </a:ext>
            </a:extLst>
          </p:cNvPr>
          <p:cNvGrpSpPr/>
          <p:nvPr/>
        </p:nvGrpSpPr>
        <p:grpSpPr>
          <a:xfrm>
            <a:off x="6190088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112DA50-08A5-FE0A-4819-6F6AC78A1B6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94577A-6453-BCB7-FD9C-763C2C5BEABA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536D7D1-596B-B275-3A75-2F938AA77E55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09FDF08-E997-EFBF-EDE6-F9E923085E3F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CC72560-A142-D813-34B0-2A122A2088C0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01DEA3-8857-2C9D-DAC0-9F69146E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E6F32-1C75-2803-F2CB-F6692B91E3D7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630B05-8FC8-0628-AEFC-1F5F5999338F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638DBA-201C-99F8-27B0-BFC21A06A334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E8243F2-3053-66FE-FC8F-9173A53C9A42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999D116-AA20-EF93-4841-116011429788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2513AD-FEA9-3822-4A6D-3463400DED19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B6CDA8-D2A9-2E09-B90B-96524A9C0C48}"/>
              </a:ext>
            </a:extLst>
          </p:cNvPr>
          <p:cNvGrpSpPr/>
          <p:nvPr/>
        </p:nvGrpSpPr>
        <p:grpSpPr>
          <a:xfrm>
            <a:off x="6181950" y="41583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3383961-8D1A-E604-CC38-5726C50C9791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79B7027-6175-5F82-92F7-D76C3B380E4C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D927143-A7A0-0B3A-F5E7-E4668D0A5F56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8F2CA66-0345-4F98-D05D-F15F06D2B1B6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6D6972B-C7C8-9946-31FB-7C620581A6D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4F38D76-1A1A-6300-E9DE-2598C3979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36751-C6C0-0160-A26B-BF36CAD1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FAD206-FBD4-2A32-B2FB-FF4C3B9A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33F593-8CDB-1F39-294F-095D3AC843A2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+ 7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C33B-2F30-3A20-9176-6E162477664C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5D1B0FB2-6425-AA2A-B790-536625D8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0904-BFA1-B6A9-D5C2-97B7DA9477BC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FEED3B-9A82-13A0-2980-A7A6B4B1852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07CEC9-6BCE-689A-C348-6577251036BA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1423E3-DDA2-27C8-05CA-FBC2775A5C6A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482B95-27CC-DCDD-084D-8F478EA58721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01A733-7845-3275-CAFD-A7AD2A74ACE0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9F25D-5CF8-4522-3B04-1A843A24B44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CB3E15-A312-25B8-A27E-4F650B874BCD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1EACDC-B896-5503-EB00-21719D4868B9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894043-4968-AB00-1A47-D662BFD0849B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11F73BD-E343-30A2-CB94-5C1C4AF4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350A9-6C73-A000-81D5-FEFDAEB9AB55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D03EA6B-1D60-7D40-BA4E-2751A877F42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C56A934-80A3-BF2A-97BB-5506037B0242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71F64-4066-A754-BF35-8035BCA52BCF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4E56922-C9BD-BC41-9A5C-E83F2F94AF3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86DF02B-906C-DECE-19D7-FEDA6CCF6222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C4A4B4-2984-03C2-A04E-AD0FA48C0699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2F6A6AE-FA31-D73F-6F0F-1E43298EADA2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D6A07E-9FC1-3998-14C7-1FD8F84002EE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60C247A-DB5C-76C6-5C23-D03AF622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DFAF18-34F3-28FD-169E-B875E68E80DF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F6C8B-2E61-4CD7-98DC-F4A80DA06B6D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+ 4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39820-2BD1-A36D-D2DB-2DE5F01896E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751AAC-49A2-D0B4-368E-85D7D4764E68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1483D-F844-53A4-43E5-25784411809A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12D68-B398-1605-68A7-61802537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DFE7DD-B323-D669-6DFF-8B13DCF5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B16421-B6F7-057B-26D6-BA366FAC636A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DFBEF-1F47-7CFF-5B44-01C2EED66662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6EFD30FF-E283-D984-1AF4-27D16D65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831125-F4CE-4D8E-AC0F-E0A9617838CF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F7053F7-48E5-CC10-1F69-4073B1C02BC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F8D89F-0700-C722-B6B6-0B82AD6B0ACC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0E6C0A2-B061-3C77-D746-6C8791DB1904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D76E00-F7C8-DBE9-E694-455897DD70B6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E949D16-755E-D06B-7F4B-854965908D96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AC2F66-E7C3-AE71-221E-C6D84A700E6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DD554C-280A-0DD6-1C59-3B8A120BE5CD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E75A15-6FD3-30C4-BEFF-191A63413B01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3DDFA53-95FA-C4EB-9873-62DB6D7D0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D9B0B-3C32-39AE-EB10-60ECD3F051A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859710F-8E26-5516-F41F-4AB9A4BCF15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B91BBE-CF55-57F0-B76A-CEEB0EB305F3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10D863-3F3C-AA71-0EAB-389F5ADF36E5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0D8505-5891-6ABF-F9F6-B7173F763113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A8DA1F5-AA6D-8839-CBFD-6E3A198C6090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797161-1D97-DA50-808A-BA54C9820F2F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D55DAC-B10B-A87F-5D33-04A346885ECC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DFCB122-84B9-66AD-3CC3-2A4EF42D1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D47AEA-2B76-BF32-A53C-588235712ABD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03FEB-CD82-D95E-D7A6-8F3B00698C78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14EFC-901F-81F0-3245-7414F19A3A40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97D3EB-CBD9-A1A6-A2B2-3344F54CFCF6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D9869B-6114-F4A5-D84D-B30F1FBB4B3F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06E52B-250B-129F-1FE9-FC9533F07C67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9CE0C2-C878-777C-3262-E535E3E26DC1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D6401-2D06-FA4F-0F09-74E95B19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9DE1C6C-DB1E-63FA-76B4-D45A6737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E5495B-8FFC-2B5C-B226-BD23E8077F50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+ 9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4F1C7-D9EB-E328-9804-E8719169D06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3D4CCF43-B1A2-8C6D-5890-19543585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11D4-05B9-552B-B211-8CE923F8B4D7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4FE2C0-4A33-8ED9-3E12-C40F785A9FE5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1B754C-89E9-96DA-50E4-5AE8834561B3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25FA51-442F-B23A-DC2F-F763837236B7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1C509D-9027-7EB7-1E36-EE0E71FA2243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F2A4CE-08BE-4A70-AC3B-1E166ED35ABE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1D602-EBDC-B02D-3DAA-81D980BA10D9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D45136-7309-F13C-051E-32EC880EBBF8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D35A35-760D-4311-D5D7-BE559DD98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32972-2A97-6208-8FAD-6CA54B301AD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DD9F454-DC31-D85D-7B6F-BF04E6686D7D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022A73F-C241-3C74-8718-902F38B61A57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3F6EB5-886E-120E-61FB-5BBC17B28A7C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CCC07CA-A469-B38A-E9DA-9B0FA50021E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2DC5027-ABF1-0CA3-784A-2B1C7CFAF918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64D022-6C8F-C81B-541D-4C2EA8B9C01A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122EA42-386C-4B0E-AF65-F65D53C9B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48A083-5143-CA80-973E-BD7F441E82F8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B7821-C4CA-7681-D8EC-0E77E2840CAC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63C2-7481-2F1F-625A-384DE6C49B3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A521FF-6ACA-D45E-8055-1C768BDC545F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63B5F4-30F9-3758-0C42-F07109078422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9CBA96-4773-9F03-C8F0-B082B072B949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682A54-1F4D-13F8-CFFD-E5FDFB49A408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5E4C7-C211-C881-D629-A48A75C59863}"/>
              </a:ext>
            </a:extLst>
          </p:cNvPr>
          <p:cNvSpPr/>
          <p:nvPr/>
        </p:nvSpPr>
        <p:spPr>
          <a:xfrm>
            <a:off x="7128045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676A49-63CA-1C09-8DC2-A1664B391E83}"/>
              </a:ext>
            </a:extLst>
          </p:cNvPr>
          <p:cNvSpPr/>
          <p:nvPr/>
        </p:nvSpPr>
        <p:spPr>
          <a:xfrm>
            <a:off x="7126089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4723 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CDB95-3F87-2979-61B6-3D4DFAC2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1718B6-4383-D0A7-4900-363C1A5D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2E47C0-5C8F-9D03-8501-88C4F8CEB568}"/>
              </a:ext>
            </a:extLst>
          </p:cNvPr>
          <p:cNvSpPr/>
          <p:nvPr/>
        </p:nvSpPr>
        <p:spPr>
          <a:xfrm>
            <a:off x="2119921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+ 10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52CE-C6DC-6D4A-62B6-19699453D329}"/>
              </a:ext>
            </a:extLst>
          </p:cNvPr>
          <p:cNvSpPr/>
          <p:nvPr/>
        </p:nvSpPr>
        <p:spPr>
          <a:xfrm>
            <a:off x="6035636" y="186649"/>
            <a:ext cx="108778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26A6B867-0ED8-FF86-949C-E6FD1F45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B6BB812-6F6F-5DD7-32C2-735B3509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FA5A4D1-4360-61C7-8703-C20D9708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03091-2A87-31CF-F8D2-6AF4F62670C6}"/>
              </a:ext>
            </a:extLst>
          </p:cNvPr>
          <p:cNvGrpSpPr/>
          <p:nvPr/>
        </p:nvGrpSpPr>
        <p:grpSpPr>
          <a:xfrm>
            <a:off x="4644317" y="2558142"/>
            <a:ext cx="3091542" cy="838200"/>
            <a:chOff x="4644317" y="2558142"/>
            <a:chExt cx="3091542" cy="838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B9D51D-AC84-5515-7031-1C2EAA48A79D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C374E6C-F52D-A9B1-6277-9CB6C78E69B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8ADC154-531D-5D47-C156-2418A9BEFFB1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77741C-876E-9782-6ACA-7267E84AE723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497A1C9-5102-4B11-50E7-7706E01FCAAF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F5F32AB-B10B-BBAC-A88C-26DB0CC160C6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6A936A-6604-4993-001C-10B09CE9DE5F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C732C33-8879-F3BF-FC61-D1BF3597D5FD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99742D-F5C5-0EED-D91C-6768C6AF62BA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9BC95F-9859-42F4-7AF6-3C21D21E3F88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6CCF29-AE4F-8A26-C147-E99DB0F74FBA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9031C-757C-D6ED-8397-B40F23E16358}"/>
              </a:ext>
            </a:extLst>
          </p:cNvPr>
          <p:cNvGrpSpPr/>
          <p:nvPr/>
        </p:nvGrpSpPr>
        <p:grpSpPr>
          <a:xfrm>
            <a:off x="4644317" y="4165716"/>
            <a:ext cx="3091542" cy="838200"/>
            <a:chOff x="4644317" y="2558142"/>
            <a:chExt cx="3091542" cy="838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8FCD53-D003-B288-14B3-861865C90A2E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5022F8B-6AA2-A923-9C66-1321553A0AF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EC4A08-1182-8FFE-1862-F423B45594F8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FE948A1-08A8-0D36-D3A6-47FEB6A7891D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F578C99-9CC7-C5D9-C5BB-26102F15EFC3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ECBB171-6130-8A36-08E1-2839D6FBE070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A61A7C4-9224-3FD5-4D00-7AE601F4988E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D254D6-60C6-5073-ACC1-A4A332145D75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07FA642-6CA6-E902-6240-F76BF57B744D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B2F0769-5E03-177B-B9E6-EFE4B483BB2E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DEA0B8-D66B-9EF1-030D-BEACD8580287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3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4358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34358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475630" y="107180"/>
            <a:ext cx="64132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Make these numbers </a:t>
            </a:r>
          </a:p>
          <a:p>
            <a:pPr algn="ctr"/>
            <a:r>
              <a:rPr lang="en-GB" sz="3600" dirty="0"/>
              <a:t>and record your answers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Double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Double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5252534" y="448218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5252534" y="5448213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252534" y="158409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5252534" y="255012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5252534" y="351615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</TotalTime>
  <Words>154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2026-03-01T09:32:27Z</dcterms:modified>
  <cp:category/>
</cp:coreProperties>
</file>