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9" r:id="rId3"/>
    <p:sldId id="291" r:id="rId4"/>
    <p:sldId id="257" r:id="rId5"/>
    <p:sldId id="290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36877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 </a:t>
            </a:r>
            <a:r>
              <a:rPr lang="en-US" sz="4400" dirty="0"/>
              <a:t>To find missing numbers when </a:t>
            </a:r>
          </a:p>
          <a:p>
            <a:pPr algn="ctr"/>
            <a:r>
              <a:rPr lang="en-US" sz="4400" dirty="0"/>
              <a:t>multiplying by 10 or 100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804390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432578" y="164709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432578" y="329891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6432578" y="4950733"/>
            <a:ext cx="1730587" cy="1651819"/>
            <a:chOff x="4295611" y="4404851"/>
            <a:chExt cx="1730587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726070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2439464" y="118840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2439464" y="270247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2439464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439464" y="5725569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148371" y="2054259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148371" y="374806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9E5B-0853-572C-EB08-1FABD0BECFA7}"/>
              </a:ext>
            </a:extLst>
          </p:cNvPr>
          <p:cNvSpPr/>
          <p:nvPr/>
        </p:nvSpPr>
        <p:spPr>
          <a:xfrm>
            <a:off x="7148371" y="544186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6432578" y="2619570"/>
            <a:ext cx="1714263" cy="2331164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19362A9-A67A-9CE1-0C01-42A2D1EDD511}"/>
              </a:ext>
            </a:extLst>
          </p:cNvPr>
          <p:cNvGrpSpPr/>
          <p:nvPr/>
        </p:nvGrpSpPr>
        <p:grpSpPr>
          <a:xfrm>
            <a:off x="2370638" y="213539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CC3AB8-9D92-7AA2-AAC8-303B2335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418C869F-96CF-EE92-04B4-DBE4834F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049D21C-BE3C-310A-96FF-52615DD40544}"/>
              </a:ext>
            </a:extLst>
          </p:cNvPr>
          <p:cNvGrpSpPr/>
          <p:nvPr/>
        </p:nvGrpSpPr>
        <p:grpSpPr>
          <a:xfrm>
            <a:off x="2370638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E9DACC-662A-1D47-8940-A8E335FA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1DE5D480-B168-27EF-796C-E15A61ED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165009" y="3223937"/>
            <a:ext cx="1412605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62 x ? = 6200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140750" y="2797643"/>
            <a:ext cx="90032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62 by _____ gives 6200,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5713423" y="2923992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322930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622557" y="731959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62 x 100 = 6200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?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47 by _____ gives 4700,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428286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377052" y="7493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100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  x   ?    = 280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999946" y="154244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    x   ?    = 1700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49  = 4900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3200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5678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85    x   ?   x   ?  = 8500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700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42    x   ?   x   ?  x  ?   = 42000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871136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648010" y="4292814"/>
            <a:ext cx="90143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220860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405647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220860" y="602584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503F1-275A-26D4-62E7-A785ECBC460E}"/>
              </a:ext>
            </a:extLst>
          </p:cNvPr>
          <p:cNvSpPr/>
          <p:nvPr/>
        </p:nvSpPr>
        <p:spPr>
          <a:xfrm>
            <a:off x="5402611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3C35D-8BE9-0A95-5FDC-94955D20D40E}"/>
              </a:ext>
            </a:extLst>
          </p:cNvPr>
          <p:cNvSpPr/>
          <p:nvPr/>
        </p:nvSpPr>
        <p:spPr>
          <a:xfrm>
            <a:off x="6462135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73145" y="1460798"/>
            <a:ext cx="8002922" cy="2020610"/>
            <a:chOff x="2587586" y="1420662"/>
            <a:chExt cx="8415877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442726" y="1420662"/>
              <a:ext cx="6705598" cy="1363156"/>
            </a:xfrm>
            <a:prstGeom prst="wedgeRoundRectCallout">
              <a:avLst>
                <a:gd name="adj1" fmla="val -68289"/>
                <a:gd name="adj2" fmla="val 4027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87586" y="1440368"/>
              <a:ext cx="8415877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Multiplying by 100 is </a:t>
              </a:r>
            </a:p>
            <a:p>
              <a:pPr algn="ctr"/>
              <a:r>
                <a:rPr lang="en-US" sz="4000" dirty="0"/>
                <a:t>the same as multiplying by 10, </a:t>
              </a:r>
            </a:p>
            <a:p>
              <a:pPr algn="ctr"/>
              <a:r>
                <a:rPr lang="en-US" sz="4000" dirty="0"/>
                <a:t>then by 10 again.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1255</TotalTime>
  <Words>193</Words>
  <Application>Microsoft Office PowerPoint</Application>
  <PresentationFormat>On-screen Show (4:3)</PresentationFormat>
  <Paragraphs>54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2026-03-23T17:06:14Z</dcterms:modified>
  <cp:category/>
</cp:coreProperties>
</file>