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67" r:id="rId3"/>
    <p:sldId id="339" r:id="rId4"/>
    <p:sldId id="341" r:id="rId5"/>
    <p:sldId id="338" r:id="rId6"/>
    <p:sldId id="340" r:id="rId7"/>
    <p:sldId id="337" r:id="rId8"/>
    <p:sldId id="31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248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5F93CBD-7440-4ADE-05A3-3F59864CE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3351" y="2494776"/>
            <a:ext cx="3314598" cy="315676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91418" y="632996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58416B-C381-B85E-5678-BE30625DEB4A}"/>
              </a:ext>
            </a:extLst>
          </p:cNvPr>
          <p:cNvSpPr/>
          <p:nvPr/>
        </p:nvSpPr>
        <p:spPr>
          <a:xfrm>
            <a:off x="1689530" y="293382"/>
            <a:ext cx="67728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 numbers to 20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475629" y="136588"/>
            <a:ext cx="4551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11  is 22</a:t>
            </a:r>
            <a:br>
              <a:rPr lang="en-US" sz="3600" b="1" dirty="0"/>
            </a:br>
            <a:r>
              <a:rPr lang="en-US" sz="3600" b="1" dirty="0"/>
              <a:t>Double 12  is 24</a:t>
            </a:r>
            <a:br>
              <a:rPr lang="en-US" sz="3600" b="1" dirty="0"/>
            </a:br>
            <a:r>
              <a:rPr lang="en-US" sz="3600" b="1" dirty="0"/>
              <a:t>Double 13  is 26</a:t>
            </a:r>
            <a:br>
              <a:rPr lang="en-US" sz="3600" b="1" dirty="0"/>
            </a:br>
            <a:r>
              <a:rPr lang="en-US" sz="3600" b="1" dirty="0"/>
              <a:t>Double 14  is 28</a:t>
            </a:r>
            <a:br>
              <a:rPr lang="en-US" sz="3600" b="1" dirty="0"/>
            </a:br>
            <a:r>
              <a:rPr lang="en-US" sz="3600" b="1" dirty="0"/>
              <a:t>Double 15  is 30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803980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803980" y="30829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803980" y="39214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803980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803980" y="557999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43C818-80AA-9AE9-2F9D-8AB5AC97C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77BD475-376A-A1A2-DE15-2F7C37D24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3A26212-F465-E704-0D25-639A7207D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D69B07D3-AF05-E273-CA19-EF689F590289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3506E5-426A-B688-04E6-23DA26ED1A5C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8598" y="1079688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4E5A19B-B778-6C8A-E4D8-64BB5B50E12B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6A0A5D6-1702-A501-C1B7-827C2FD61E22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4CC1D50-234E-D6DF-10F0-94C75592B576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FC420C1-8BCF-E69A-4226-BA62D7D7CA89}"/>
              </a:ext>
            </a:extLst>
          </p:cNvPr>
          <p:cNvSpPr/>
          <p:nvPr/>
        </p:nvSpPr>
        <p:spPr>
          <a:xfrm>
            <a:off x="910216" y="3287546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DF71084-3121-1AE3-CB77-1FEF8239B6AB}"/>
              </a:ext>
            </a:extLst>
          </p:cNvPr>
          <p:cNvSpPr/>
          <p:nvPr/>
        </p:nvSpPr>
        <p:spPr>
          <a:xfrm>
            <a:off x="4982984" y="3344564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8DB8206-702A-3F7B-9993-BCA6E16B7BFA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286F3994-68E6-DAB9-5989-B09A3E571573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57148572-C1D4-DC61-F677-1F0D3F1B14E5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5A67D80-4EE8-CC9E-C03C-3415B9F339E3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12F2D6C-E167-5A60-539F-64B6663F80AC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4E5BBC2-D420-F247-D5C3-8579A81DB9CF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16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FC7F8D36-952A-D6C8-B08B-E2093EB8ACA9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FC8E27F-AF70-8F61-2A66-087147E24DB8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7103372E-9B7D-B63D-C51D-7EF2FCACFA26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0A47BE5-4C5F-9DB8-95F1-E10753D9EB70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E493AB-405E-F817-5A29-EDDD416A3A51}"/>
              </a:ext>
            </a:extLst>
          </p:cNvPr>
          <p:cNvGrpSpPr/>
          <p:nvPr/>
        </p:nvGrpSpPr>
        <p:grpSpPr>
          <a:xfrm>
            <a:off x="822663" y="1756443"/>
            <a:ext cx="1532002" cy="134214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8E7EE53-E6B9-02EB-3F0B-91185187F8FF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6A70AF08-8BB9-6BB7-00DA-FBFD8C4EB35A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2A3564E-DF3F-1E82-BF8E-138ED898C4A0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880899-D145-23FA-3152-95FA97A4E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0BCF548-99FC-EF93-B423-DE9EF12A8B0F}"/>
              </a:ext>
            </a:extLst>
          </p:cNvPr>
          <p:cNvGrpSpPr/>
          <p:nvPr/>
        </p:nvGrpSpPr>
        <p:grpSpPr>
          <a:xfrm>
            <a:off x="3279866" y="1756443"/>
            <a:ext cx="1292134" cy="1342146"/>
            <a:chOff x="3279866" y="1756443"/>
            <a:chExt cx="1292134" cy="134214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0F0F7946-5126-F38D-9075-CBBED6150A8B}"/>
                </a:ext>
              </a:extLst>
            </p:cNvPr>
            <p:cNvSpPr/>
            <p:nvPr/>
          </p:nvSpPr>
          <p:spPr>
            <a:xfrm>
              <a:off x="3279866" y="1756443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E1562E7-6F51-E6FA-D0B5-27035D075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7443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853AA0F-0781-DCA0-52B9-4E959E344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3816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" name="Picture 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1F94E94-728F-1CE5-EEC5-6368BA8EF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0188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5" name="Picture 3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769DABB-7140-00E3-6F1B-23056040F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2543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6" name="Picture 35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43994502-A382-BE81-63FD-8AFADFCD1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8916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7" name="Picture 3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8A47196-9E91-5801-4E10-A48B6808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5288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0" name="Picture 3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2502577E-D7B1-3B97-0B67-64ED7548D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7123" y="255891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1" name="Picture 4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2781E330-6622-5957-7793-AA0D64928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3496" y="255891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94EA1588-535F-2561-4B1F-38194A23F906}"/>
              </a:ext>
            </a:extLst>
          </p:cNvPr>
          <p:cNvSpPr/>
          <p:nvPr/>
        </p:nvSpPr>
        <p:spPr>
          <a:xfrm>
            <a:off x="6380190" y="122480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0609FBE-26DD-705A-AC61-07CE9FAD3AE3}"/>
              </a:ext>
            </a:extLst>
          </p:cNvPr>
          <p:cNvCxnSpPr>
            <a:cxnSpLocks/>
            <a:stCxn id="71" idx="0"/>
            <a:endCxn id="45" idx="3"/>
          </p:cNvCxnSpPr>
          <p:nvPr/>
        </p:nvCxnSpPr>
        <p:spPr>
          <a:xfrm flipV="1">
            <a:off x="5889445" y="1125965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6F762F7-8196-BB0E-204A-A98C842CDF06}"/>
              </a:ext>
            </a:extLst>
          </p:cNvPr>
          <p:cNvCxnSpPr>
            <a:cxnSpLocks/>
            <a:stCxn id="73" idx="0"/>
            <a:endCxn id="45" idx="5"/>
          </p:cNvCxnSpPr>
          <p:nvPr/>
        </p:nvCxnSpPr>
        <p:spPr>
          <a:xfrm flipH="1" flipV="1">
            <a:off x="7430134" y="1125965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A460D80-B731-F73B-D640-C89E1D868FE4}"/>
              </a:ext>
            </a:extLst>
          </p:cNvPr>
          <p:cNvSpPr/>
          <p:nvPr/>
        </p:nvSpPr>
        <p:spPr>
          <a:xfrm>
            <a:off x="6154965" y="256953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53EE492-8185-293D-AC96-2499A2192939}"/>
              </a:ext>
            </a:extLst>
          </p:cNvPr>
          <p:cNvGrpSpPr/>
          <p:nvPr/>
        </p:nvGrpSpPr>
        <p:grpSpPr>
          <a:xfrm>
            <a:off x="5003510" y="1802720"/>
            <a:ext cx="1532002" cy="1342146"/>
            <a:chOff x="859446" y="1839688"/>
            <a:chExt cx="1458436" cy="117565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600FD87-5F7F-5C44-F389-10667EE393E0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F0F498A3-15C1-39EA-0F33-5D58E10890C9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6FD06F4-9180-7A9E-3813-3442D7386707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C497B06-F0F4-3433-FC33-7F9E5782B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72AE1F3-35FF-3085-AA81-35A9D08F18EB}"/>
              </a:ext>
            </a:extLst>
          </p:cNvPr>
          <p:cNvGrpSpPr/>
          <p:nvPr/>
        </p:nvGrpSpPr>
        <p:grpSpPr>
          <a:xfrm>
            <a:off x="7460713" y="1802720"/>
            <a:ext cx="1292134" cy="1342146"/>
            <a:chOff x="7460713" y="1802720"/>
            <a:chExt cx="1292134" cy="1342146"/>
          </a:xfrm>
        </p:grpSpPr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1B70029A-8273-26A7-6289-4DFAD6DFD3A4}"/>
                </a:ext>
              </a:extLst>
            </p:cNvPr>
            <p:cNvSpPr/>
            <p:nvPr/>
          </p:nvSpPr>
          <p:spPr>
            <a:xfrm>
              <a:off x="7460713" y="1802720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Picture 7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2487507F-1FB8-21A7-14FE-C4C189669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8290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8" name="Picture 77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3964462-731F-E56D-7C67-19F47D7A3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4663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9" name="Picture 78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974BEA4-B375-3AC3-32FD-AE58501AD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1035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0" name="Picture 7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5F7931C-F3C3-36B4-5DA1-25072BEDB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90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1" name="Picture 8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7B8C385-AD07-7E08-79DF-5F4263838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9763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2" name="Picture 8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8AF3B1D-180F-57D1-79A3-2A0821411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6135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3" name="Picture 8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E8A368E-F99D-38DC-D3F2-D2AFC8B37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7970" y="260519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4" name="Picture 8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0815315-F50C-16B7-D70C-7DB2C2DBD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4343" y="260519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11010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156 0.22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1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21701 0.225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1476 0.2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1128 0.21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3D26DC-312F-A8F4-99F6-E7105C0FE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89BF0DB-B3D7-E0EE-F5BA-C9B5F4035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C9A149D-6E1C-960C-AF79-567476A60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5E3ABAA-E499-2C6C-9B60-80D47C8F1845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A22B25-A5F4-998F-B7B7-7286CC38DF83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8598" y="1079688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72D690E-E01C-50F5-F2C5-096FEEE29341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ECACCE4-FE36-9133-86F9-601004CFD7E0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E8E0144-3A9D-9D0F-B1C0-EF83CCAACEA9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FC0F60C-C0DD-3EC9-3367-03E9E516E02B}"/>
              </a:ext>
            </a:extLst>
          </p:cNvPr>
          <p:cNvSpPr/>
          <p:nvPr/>
        </p:nvSpPr>
        <p:spPr>
          <a:xfrm>
            <a:off x="910216" y="3287546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69D196A-AF4F-BD54-8CE1-80C1342982C8}"/>
              </a:ext>
            </a:extLst>
          </p:cNvPr>
          <p:cNvSpPr/>
          <p:nvPr/>
        </p:nvSpPr>
        <p:spPr>
          <a:xfrm>
            <a:off x="4982984" y="3344564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19EAD4C-BFAB-6249-6FF3-235AFADD509A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376D461B-967E-7525-6C56-F08287C10C88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B4B48F90-9F76-2016-CF80-BBD3FD85682E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987FCD9-1CE0-D722-0896-62A449B36E3A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8A60F8D-FAAB-FD05-B63C-348844F4B1F8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AF64B14-F07C-5F41-94D8-0A3AAD036374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12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49571FF3-2128-BEEE-B039-069D0F15882E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BA5BF6E-4E52-9ED3-9F10-E2D09E47D17B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4AEC87C1-8A1B-C5E5-2DB2-5560ACCCAD7B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C598B49-CA3B-3985-9237-D733857FA7ED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DD6CBD-4DE7-8E6B-3426-4A9E56B0380E}"/>
              </a:ext>
            </a:extLst>
          </p:cNvPr>
          <p:cNvGrpSpPr/>
          <p:nvPr/>
        </p:nvGrpSpPr>
        <p:grpSpPr>
          <a:xfrm>
            <a:off x="822663" y="1756443"/>
            <a:ext cx="1532002" cy="134214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FD48839-EF78-3CC1-CE06-61A66216BD1C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F5C13CB9-3EC2-1BA9-A68F-6A920625F6D0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A66C420-4F10-DC97-A8E5-EB7827114553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BBE01C-A5CD-6428-46B9-A29F25CD0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F761A98-C54F-B0E2-A8B0-0C4CD46BC7C9}"/>
              </a:ext>
            </a:extLst>
          </p:cNvPr>
          <p:cNvGrpSpPr/>
          <p:nvPr/>
        </p:nvGrpSpPr>
        <p:grpSpPr>
          <a:xfrm>
            <a:off x="3279866" y="1756443"/>
            <a:ext cx="1292134" cy="1342146"/>
            <a:chOff x="3279866" y="1756443"/>
            <a:chExt cx="1292134" cy="134214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D3527330-FD2B-EE58-1B88-8C616C0400F6}"/>
                </a:ext>
              </a:extLst>
            </p:cNvPr>
            <p:cNvSpPr/>
            <p:nvPr/>
          </p:nvSpPr>
          <p:spPr>
            <a:xfrm>
              <a:off x="3279866" y="1756443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F674889-6E07-D4D2-CBA9-77E32F989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7443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2AF52CD-48C9-75EB-DC3F-1ED584ABA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3816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" name="Picture 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50A988D-7C35-80A5-F2C1-3AABD63D6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0188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5" name="Picture 3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173B5F7-D62A-4A93-6B9E-27AD5AFD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2543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6" name="Picture 35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4F5B6E7F-6BC0-1458-DACD-FB107C6F9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8916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7" name="Picture 3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3DF2EAB-99D8-D163-42DF-7629F5415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5288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D43A1E17-23B7-9D0F-8803-63AC0AE854CB}"/>
              </a:ext>
            </a:extLst>
          </p:cNvPr>
          <p:cNvSpPr/>
          <p:nvPr/>
        </p:nvSpPr>
        <p:spPr>
          <a:xfrm>
            <a:off x="6380190" y="122480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033754A-04A9-53E5-D458-0A317BD630C9}"/>
              </a:ext>
            </a:extLst>
          </p:cNvPr>
          <p:cNvCxnSpPr>
            <a:cxnSpLocks/>
            <a:stCxn id="71" idx="0"/>
            <a:endCxn id="45" idx="3"/>
          </p:cNvCxnSpPr>
          <p:nvPr/>
        </p:nvCxnSpPr>
        <p:spPr>
          <a:xfrm flipV="1">
            <a:off x="5889445" y="1125965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24644B3-48AA-AA6D-0801-785FECBC4633}"/>
              </a:ext>
            </a:extLst>
          </p:cNvPr>
          <p:cNvCxnSpPr>
            <a:cxnSpLocks/>
            <a:stCxn id="73" idx="0"/>
            <a:endCxn id="45" idx="5"/>
          </p:cNvCxnSpPr>
          <p:nvPr/>
        </p:nvCxnSpPr>
        <p:spPr>
          <a:xfrm flipH="1" flipV="1">
            <a:off x="7430134" y="1125965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72BBCA72-EEA3-4A66-97D1-EFC9042D4A3E}"/>
              </a:ext>
            </a:extLst>
          </p:cNvPr>
          <p:cNvSpPr/>
          <p:nvPr/>
        </p:nvSpPr>
        <p:spPr>
          <a:xfrm>
            <a:off x="6154965" y="256953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687AF4-AB41-6B03-4346-4E2A50E13874}"/>
              </a:ext>
            </a:extLst>
          </p:cNvPr>
          <p:cNvGrpSpPr/>
          <p:nvPr/>
        </p:nvGrpSpPr>
        <p:grpSpPr>
          <a:xfrm>
            <a:off x="5003510" y="1802720"/>
            <a:ext cx="1532002" cy="1342146"/>
            <a:chOff x="859446" y="1839688"/>
            <a:chExt cx="1458436" cy="117565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76333C3-06EB-B110-DF29-FBDCDC417C02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9CF791CA-E410-AB49-423C-505B29748C8F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AFCA6A4-0966-F800-B1E3-236EB76C6EA9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84F7E61-1537-A634-2DE2-7DD65A70F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50916ED-5D4C-5A2B-50E0-EE304C917B8A}"/>
              </a:ext>
            </a:extLst>
          </p:cNvPr>
          <p:cNvGrpSpPr/>
          <p:nvPr/>
        </p:nvGrpSpPr>
        <p:grpSpPr>
          <a:xfrm>
            <a:off x="7460713" y="1802720"/>
            <a:ext cx="1292134" cy="1342146"/>
            <a:chOff x="7460713" y="1802720"/>
            <a:chExt cx="1292134" cy="1342146"/>
          </a:xfrm>
        </p:grpSpPr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6273D95A-AE40-C9F8-B1FC-5B5517009736}"/>
                </a:ext>
              </a:extLst>
            </p:cNvPr>
            <p:cNvSpPr/>
            <p:nvPr/>
          </p:nvSpPr>
          <p:spPr>
            <a:xfrm>
              <a:off x="7460713" y="1802720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Picture 7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B1F9E528-6A9F-12C1-565D-09BFCC4CA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8290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8" name="Picture 77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9C351DB-71ED-D346-EB31-1E5D5D261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4663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9" name="Picture 78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CCBEA4F-5E3E-8A5F-4EB3-2A3E43964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1035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0" name="Picture 7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66F67DD8-564E-91EB-6E9C-61E2CE358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90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1" name="Picture 8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15D4FBD-6E0C-9633-7BB4-9DC2FC3CF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9763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2" name="Picture 8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433E5D1-96C2-C2B8-386D-B32C4784B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6135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316532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156 0.22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1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21701 0.225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1476 0.2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1128 0.21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7D4BA7-105A-286B-4B74-DF86B8480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2CDA7AE-F89A-83F9-B0FC-A8A3D5C6F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32E8032-31EE-5E23-3765-FFE796D00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7C037EC7-30A9-81A3-F0F4-A42A7DD9554B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8B9138-3603-DD0A-5678-85531E491A9D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8598" y="1079688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060C4E4-D9D9-80FC-700E-8EBDA5177FAA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A58A2E-D44C-A9F0-4319-10570335B5D2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899A65-8442-6909-3356-37A2F2D2608F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1F6EB5B-DAC0-0E7E-7FC0-AA099514D95C}"/>
              </a:ext>
            </a:extLst>
          </p:cNvPr>
          <p:cNvSpPr/>
          <p:nvPr/>
        </p:nvSpPr>
        <p:spPr>
          <a:xfrm>
            <a:off x="910216" y="3287546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BF0393B-A902-1EF2-1176-26E5E78F96B6}"/>
              </a:ext>
            </a:extLst>
          </p:cNvPr>
          <p:cNvSpPr/>
          <p:nvPr/>
        </p:nvSpPr>
        <p:spPr>
          <a:xfrm>
            <a:off x="4982984" y="3344564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8A79AF8-51C1-ECCC-1EC0-3CB3C081ACFE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FED01D7F-7051-B149-3A58-046F20069EED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C09D0811-ABDF-814F-8F88-D2D31F42543A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4FD38B-3E61-73E3-158B-004CE976D700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99D0927-9EBC-DD6C-A7B1-FE47D8D43264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D52103C-AA37-2DF5-1262-2754B2EAD800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18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80D5CEA-05FF-E352-858B-1B04992ED535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1FF3844-DBD4-B2FF-666A-072FDDA5D4DD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B658445B-3F62-7687-1C6B-1DD322AB7E8A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73D0897-DB75-0952-74C0-CEB5B1C52C31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38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A281BA-9675-7141-6295-E2A6C1842AAD}"/>
              </a:ext>
            </a:extLst>
          </p:cNvPr>
          <p:cNvGrpSpPr/>
          <p:nvPr/>
        </p:nvGrpSpPr>
        <p:grpSpPr>
          <a:xfrm>
            <a:off x="822663" y="1756443"/>
            <a:ext cx="1532002" cy="134214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5022974-CB1A-B52F-15F0-DA5F797120BE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F4838BBE-CEBC-E5C5-AF90-018C43604816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B759B41-55EE-9C47-0061-5EE8904FBC39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41E5A8-EF0D-265D-2B96-74191B367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D4CB9ED-100C-DF02-364A-32BCAF13C209}"/>
              </a:ext>
            </a:extLst>
          </p:cNvPr>
          <p:cNvGrpSpPr/>
          <p:nvPr/>
        </p:nvGrpSpPr>
        <p:grpSpPr>
          <a:xfrm>
            <a:off x="3279866" y="1756443"/>
            <a:ext cx="1292134" cy="1342146"/>
            <a:chOff x="3279866" y="1756443"/>
            <a:chExt cx="1292134" cy="134214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1435F04C-C591-F02E-6484-12540C05064F}"/>
                </a:ext>
              </a:extLst>
            </p:cNvPr>
            <p:cNvSpPr/>
            <p:nvPr/>
          </p:nvSpPr>
          <p:spPr>
            <a:xfrm>
              <a:off x="3279866" y="1756443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E3996D1-776E-9B10-D992-D3534A19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7443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9B1347B-73E2-762E-058D-0A5A7F030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3816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" name="Picture 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2B2846E-D3D4-7962-EACA-DCB9F583C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0188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5" name="Picture 3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EE42CCFB-C949-D48B-D9F4-5A30476B2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2543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6" name="Picture 35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FAF65C8-C480-31C6-1C56-9B64AC0D0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8916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7" name="Picture 3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4BAE2D4-528A-3853-3391-05EC7E06F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5288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0" name="Picture 3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77910BC4-F8C3-EA98-4809-1B0B632B9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7123" y="255891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1" name="Picture 4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9EB9EE4-63B9-1677-396E-306115A4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3496" y="255891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2" name="Picture 4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28103B11-571B-9A5A-0A8C-A91CBD4BE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9868" y="255891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B28D54BA-A354-8F61-4560-DBDBA58DF73B}"/>
              </a:ext>
            </a:extLst>
          </p:cNvPr>
          <p:cNvSpPr/>
          <p:nvPr/>
        </p:nvSpPr>
        <p:spPr>
          <a:xfrm>
            <a:off x="6380190" y="122480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A56CF5-9777-454A-3A70-D8714347D151}"/>
              </a:ext>
            </a:extLst>
          </p:cNvPr>
          <p:cNvCxnSpPr>
            <a:cxnSpLocks/>
            <a:stCxn id="71" idx="0"/>
            <a:endCxn id="45" idx="3"/>
          </p:cNvCxnSpPr>
          <p:nvPr/>
        </p:nvCxnSpPr>
        <p:spPr>
          <a:xfrm flipV="1">
            <a:off x="5889445" y="1125965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53A5E37-FEC5-95C5-1359-AD18BF7B06D1}"/>
              </a:ext>
            </a:extLst>
          </p:cNvPr>
          <p:cNvCxnSpPr>
            <a:cxnSpLocks/>
            <a:stCxn id="73" idx="0"/>
            <a:endCxn id="45" idx="5"/>
          </p:cNvCxnSpPr>
          <p:nvPr/>
        </p:nvCxnSpPr>
        <p:spPr>
          <a:xfrm flipH="1" flipV="1">
            <a:off x="7430134" y="1125965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118DF821-A32B-B2D2-61C3-F31C6195294F}"/>
              </a:ext>
            </a:extLst>
          </p:cNvPr>
          <p:cNvSpPr/>
          <p:nvPr/>
        </p:nvSpPr>
        <p:spPr>
          <a:xfrm>
            <a:off x="6154965" y="256953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19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B240392-0C3E-8F21-9FBE-538DF0562364}"/>
              </a:ext>
            </a:extLst>
          </p:cNvPr>
          <p:cNvGrpSpPr/>
          <p:nvPr/>
        </p:nvGrpSpPr>
        <p:grpSpPr>
          <a:xfrm>
            <a:off x="5003510" y="1802720"/>
            <a:ext cx="1532002" cy="1342146"/>
            <a:chOff x="859446" y="1839688"/>
            <a:chExt cx="1458436" cy="117565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6CDE549-EE51-585D-33A4-6001AA63824B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BB2A9232-05CC-0369-1EA3-7BF91167235D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A317708-CC2E-0709-09E9-C3BDE85B5A88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1F6C471-6414-10EE-0531-B1F441770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B944A9C-D17B-6B20-653D-4BF81EFD33CE}"/>
              </a:ext>
            </a:extLst>
          </p:cNvPr>
          <p:cNvGrpSpPr/>
          <p:nvPr/>
        </p:nvGrpSpPr>
        <p:grpSpPr>
          <a:xfrm>
            <a:off x="7460713" y="1802720"/>
            <a:ext cx="1292134" cy="1342146"/>
            <a:chOff x="7460713" y="1802720"/>
            <a:chExt cx="1292134" cy="1342146"/>
          </a:xfrm>
        </p:grpSpPr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4370FE53-D277-A238-36F9-098829B59B72}"/>
                </a:ext>
              </a:extLst>
            </p:cNvPr>
            <p:cNvSpPr/>
            <p:nvPr/>
          </p:nvSpPr>
          <p:spPr>
            <a:xfrm>
              <a:off x="7460713" y="1802720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Picture 7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B54206F-93EF-D1B2-C37F-6CD3B2DF2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8290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8" name="Picture 77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90C2E958-E040-88BD-EEFB-77B7CA764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4663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9" name="Picture 78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7DD280A8-1E04-A3E7-487F-564C7BE8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1035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0" name="Picture 7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A4D3152-6F5B-EF06-BBFF-083576FB0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90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1" name="Picture 8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4D65FB2-7C4F-0B35-FC2A-873369BBE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9763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2" name="Picture 8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3E7936A8-5951-26A9-727D-9E1FD2BA6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6135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3" name="Picture 8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85B70529-723E-5CC2-3110-40D674741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7970" y="260519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4" name="Picture 8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6132C4C-E7DC-0994-0693-8FFC4ABFB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4343" y="260519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5" name="Picture 8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5F559BBB-74AC-39D6-8B02-9F2D1BD00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70715" y="260519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105425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156 0.22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1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21701 0.225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1476 0.2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1128 0.21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61DD1F-79A0-BAC3-BE62-BDE8002B1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887B903-E6A6-538E-0803-632EC00F4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76" name="Picture 7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94CEDE-2C7A-142E-FCF3-D808BF33C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81" y="64168"/>
            <a:ext cx="1233968" cy="1233968"/>
          </a:xfrm>
          <a:prstGeom prst="rect">
            <a:avLst/>
          </a:prstGeom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47D56C19-BA42-6222-807F-CE46F74C5EF0}"/>
              </a:ext>
            </a:extLst>
          </p:cNvPr>
          <p:cNvSpPr/>
          <p:nvPr/>
        </p:nvSpPr>
        <p:spPr>
          <a:xfrm>
            <a:off x="2199343" y="76203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5E5299-161D-303C-7B0E-3A4C0DCCDF68}"/>
              </a:ext>
            </a:extLst>
          </p:cNvPr>
          <p:cNvCxnSpPr>
            <a:cxnSpLocks/>
            <a:stCxn id="26" idx="0"/>
            <a:endCxn id="18" idx="3"/>
          </p:cNvCxnSpPr>
          <p:nvPr/>
        </p:nvCxnSpPr>
        <p:spPr>
          <a:xfrm flipV="1">
            <a:off x="1708598" y="1079688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D94B0E7-73BD-3196-B56E-9A5FDB49409F}"/>
              </a:ext>
            </a:extLst>
          </p:cNvPr>
          <p:cNvCxnSpPr>
            <a:cxnSpLocks/>
            <a:stCxn id="27" idx="0"/>
            <a:endCxn id="18" idx="5"/>
          </p:cNvCxnSpPr>
          <p:nvPr/>
        </p:nvCxnSpPr>
        <p:spPr>
          <a:xfrm flipH="1" flipV="1">
            <a:off x="3249287" y="1079688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9358ED2-90F4-6EA7-9127-3DA385D0EF08}"/>
              </a:ext>
            </a:extLst>
          </p:cNvPr>
          <p:cNvSpPr/>
          <p:nvPr/>
        </p:nvSpPr>
        <p:spPr>
          <a:xfrm>
            <a:off x="1974118" y="210676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17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B4AB0C8-2124-88BC-C5F4-76896BE34344}"/>
              </a:ext>
            </a:extLst>
          </p:cNvPr>
          <p:cNvSpPr/>
          <p:nvPr/>
        </p:nvSpPr>
        <p:spPr>
          <a:xfrm>
            <a:off x="2873569" y="-91150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4B05518-5E42-AC5A-0A44-AAD791CFF3F1}"/>
              </a:ext>
            </a:extLst>
          </p:cNvPr>
          <p:cNvSpPr/>
          <p:nvPr/>
        </p:nvSpPr>
        <p:spPr>
          <a:xfrm>
            <a:off x="910216" y="3287546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7F615F7-CA27-78DB-C815-6ED12A567479}"/>
              </a:ext>
            </a:extLst>
          </p:cNvPr>
          <p:cNvSpPr/>
          <p:nvPr/>
        </p:nvSpPr>
        <p:spPr>
          <a:xfrm>
            <a:off x="4982984" y="3344564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C57851-BA14-2C68-CEB3-4679C2B5496B}"/>
              </a:ext>
            </a:extLst>
          </p:cNvPr>
          <p:cNvGrpSpPr/>
          <p:nvPr/>
        </p:nvGrpSpPr>
        <p:grpSpPr>
          <a:xfrm>
            <a:off x="1209947" y="4619145"/>
            <a:ext cx="7356559" cy="352286"/>
            <a:chOff x="1209947" y="5032801"/>
            <a:chExt cx="7356559" cy="352286"/>
          </a:xfrm>
        </p:grpSpPr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06D98CC6-28F9-06E8-9C8F-1861FEFB8CDC}"/>
                </a:ext>
              </a:extLst>
            </p:cNvPr>
            <p:cNvSpPr/>
            <p:nvPr/>
          </p:nvSpPr>
          <p:spPr>
            <a:xfrm rot="16200000">
              <a:off x="2722760" y="3523327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0F1BFAA1-940E-AD73-357C-94D18DE43A01}"/>
                </a:ext>
              </a:extLst>
            </p:cNvPr>
            <p:cNvSpPr/>
            <p:nvPr/>
          </p:nvSpPr>
          <p:spPr>
            <a:xfrm rot="16200000">
              <a:off x="6704746" y="3519988"/>
              <a:ext cx="348947" cy="337457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8A46F3A-5B36-876E-D9DC-BC420F8919D4}"/>
              </a:ext>
            </a:extLst>
          </p:cNvPr>
          <p:cNvGrpSpPr/>
          <p:nvPr/>
        </p:nvGrpSpPr>
        <p:grpSpPr>
          <a:xfrm>
            <a:off x="2101497" y="4996248"/>
            <a:ext cx="5390159" cy="923330"/>
            <a:chOff x="2101497" y="5486106"/>
            <a:chExt cx="5390159" cy="92333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2926E3E-8A3B-F49F-EFD6-0C1101E3BC8A}"/>
                </a:ext>
              </a:extLst>
            </p:cNvPr>
            <p:cNvSpPr/>
            <p:nvPr/>
          </p:nvSpPr>
          <p:spPr>
            <a:xfrm>
              <a:off x="2101497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2B2EE83-4B08-DE1E-9238-83F996B9D767}"/>
                </a:ext>
              </a:extLst>
            </p:cNvPr>
            <p:cNvSpPr/>
            <p:nvPr/>
          </p:nvSpPr>
          <p:spPr>
            <a:xfrm>
              <a:off x="6065878" y="5486106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14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B30D54F6-B8C2-8870-C817-DBBAE2793F94}"/>
              </a:ext>
            </a:extLst>
          </p:cNvPr>
          <p:cNvSpPr/>
          <p:nvPr/>
        </p:nvSpPr>
        <p:spPr>
          <a:xfrm>
            <a:off x="2991818" y="4888361"/>
            <a:ext cx="392670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7200" b="1" dirty="0">
                <a:ln w="1905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5400" b="1" cap="none" spc="0" dirty="0">
              <a:ln w="19050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18DFD0F-8E30-6ED2-BD80-862B0A2C6CFA}"/>
              </a:ext>
            </a:extLst>
          </p:cNvPr>
          <p:cNvGrpSpPr/>
          <p:nvPr/>
        </p:nvGrpSpPr>
        <p:grpSpPr>
          <a:xfrm>
            <a:off x="2432403" y="5630592"/>
            <a:ext cx="5101163" cy="1189330"/>
            <a:chOff x="2432403" y="5630592"/>
            <a:chExt cx="5101163" cy="1189330"/>
          </a:xfrm>
        </p:grpSpPr>
        <p:sp>
          <p:nvSpPr>
            <p:cNvPr id="69" name="Left Brace 68">
              <a:extLst>
                <a:ext uri="{FF2B5EF4-FFF2-40B4-BE49-F238E27FC236}">
                  <a16:creationId xmlns:a16="http://schemas.microsoft.com/office/drawing/2014/main" id="{BE20EC17-9C1A-DFE8-7A92-27D888EA5301}"/>
                </a:ext>
              </a:extLst>
            </p:cNvPr>
            <p:cNvSpPr/>
            <p:nvPr/>
          </p:nvSpPr>
          <p:spPr>
            <a:xfrm rot="16200000">
              <a:off x="4808511" y="3254484"/>
              <a:ext cx="348947" cy="5101163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B13A902-47F6-61CC-A63D-A0AFC75FEDBC}"/>
                </a:ext>
              </a:extLst>
            </p:cNvPr>
            <p:cNvSpPr/>
            <p:nvPr/>
          </p:nvSpPr>
          <p:spPr>
            <a:xfrm>
              <a:off x="4145804" y="5896592"/>
              <a:ext cx="14257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34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EC4867-F26B-06BB-135F-82BC4E5BA500}"/>
              </a:ext>
            </a:extLst>
          </p:cNvPr>
          <p:cNvGrpSpPr/>
          <p:nvPr/>
        </p:nvGrpSpPr>
        <p:grpSpPr>
          <a:xfrm>
            <a:off x="822663" y="1756443"/>
            <a:ext cx="1532002" cy="1342146"/>
            <a:chOff x="859446" y="1839688"/>
            <a:chExt cx="1458436" cy="117565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97D86D-0FCC-8B21-364B-14DAD92BBAC2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ED531F77-28BA-342C-A0D7-CF50A1C62AEE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4C6C0FA-669F-6642-8796-E86EFF5EFA27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E79CF0-45A3-E06C-3A84-DC8E18976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408C423-5C15-8187-F479-5B08314682B1}"/>
              </a:ext>
            </a:extLst>
          </p:cNvPr>
          <p:cNvGrpSpPr/>
          <p:nvPr/>
        </p:nvGrpSpPr>
        <p:grpSpPr>
          <a:xfrm>
            <a:off x="3279866" y="1756443"/>
            <a:ext cx="1292134" cy="1342146"/>
            <a:chOff x="3279866" y="1756443"/>
            <a:chExt cx="1292134" cy="1342146"/>
          </a:xfrm>
        </p:grpSpPr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CB30B7F8-9180-40C6-A7EF-1DEEBF769B46}"/>
                </a:ext>
              </a:extLst>
            </p:cNvPr>
            <p:cNvSpPr/>
            <p:nvPr/>
          </p:nvSpPr>
          <p:spPr>
            <a:xfrm>
              <a:off x="3279866" y="1756443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05DD78C-41A1-8893-848A-A12AC4F01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7443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2" name="Picture 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1053467-A56D-4A4F-70B4-26D079768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83816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" name="Picture 3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9AD27D1-7701-2B2C-7EFE-90740A196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50188" y="1987018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5" name="Picture 34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CA645803-60A3-60F7-681C-CF5A92B46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2543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6" name="Picture 35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4B98EA73-813F-A224-0099-F0A645D05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8916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37" name="Picture 3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48E3CBE-93CC-316C-58B4-9EEEA8130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5288" y="227869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40" name="Picture 3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BA801F7-8020-CDE2-6B57-BD33EB40D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7123" y="2558914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9316CA32-A715-D620-6C28-BC39B4DF2810}"/>
              </a:ext>
            </a:extLst>
          </p:cNvPr>
          <p:cNvSpPr/>
          <p:nvPr/>
        </p:nvSpPr>
        <p:spPr>
          <a:xfrm>
            <a:off x="6380190" y="122480"/>
            <a:ext cx="1230086" cy="117565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0BBFE13-D933-1704-D06C-29C085669886}"/>
              </a:ext>
            </a:extLst>
          </p:cNvPr>
          <p:cNvCxnSpPr>
            <a:cxnSpLocks/>
            <a:stCxn id="71" idx="0"/>
            <a:endCxn id="45" idx="3"/>
          </p:cNvCxnSpPr>
          <p:nvPr/>
        </p:nvCxnSpPr>
        <p:spPr>
          <a:xfrm flipV="1">
            <a:off x="5889445" y="1125965"/>
            <a:ext cx="670887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B75CADE-ADA4-CF54-7A4E-057AFD7CE564}"/>
              </a:ext>
            </a:extLst>
          </p:cNvPr>
          <p:cNvCxnSpPr>
            <a:cxnSpLocks/>
            <a:stCxn id="73" idx="0"/>
            <a:endCxn id="45" idx="5"/>
          </p:cNvCxnSpPr>
          <p:nvPr/>
        </p:nvCxnSpPr>
        <p:spPr>
          <a:xfrm flipH="1" flipV="1">
            <a:off x="7430134" y="1125965"/>
            <a:ext cx="676646" cy="6767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D5A6E13-5431-4B28-2497-297C68AEEC38}"/>
              </a:ext>
            </a:extLst>
          </p:cNvPr>
          <p:cNvSpPr/>
          <p:nvPr/>
        </p:nvSpPr>
        <p:spPr>
          <a:xfrm>
            <a:off x="6154965" y="256953"/>
            <a:ext cx="14257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17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4E9160-2CEE-9619-FCB0-7B481F40D0B2}"/>
              </a:ext>
            </a:extLst>
          </p:cNvPr>
          <p:cNvGrpSpPr/>
          <p:nvPr/>
        </p:nvGrpSpPr>
        <p:grpSpPr>
          <a:xfrm>
            <a:off x="5003510" y="1802720"/>
            <a:ext cx="1532002" cy="1342146"/>
            <a:chOff x="859446" y="1839688"/>
            <a:chExt cx="1458436" cy="117565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66EC3F5-0890-D612-A78A-B03E7F4BAD4E}"/>
                </a:ext>
              </a:extLst>
            </p:cNvPr>
            <p:cNvGrpSpPr/>
            <p:nvPr/>
          </p:nvGrpSpPr>
          <p:grpSpPr>
            <a:xfrm>
              <a:off x="859446" y="1839688"/>
              <a:ext cx="1458436" cy="1175656"/>
              <a:chOff x="859446" y="2253344"/>
              <a:chExt cx="1458436" cy="1175656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FDBF0B8E-4FA9-48EE-C4A8-66F1443842AD}"/>
                  </a:ext>
                </a:extLst>
              </p:cNvPr>
              <p:cNvSpPr/>
              <p:nvPr/>
            </p:nvSpPr>
            <p:spPr>
              <a:xfrm>
                <a:off x="1087796" y="2253344"/>
                <a:ext cx="1230086" cy="1175656"/>
              </a:xfrm>
              <a:prstGeom prst="flowChartConnector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C1310AE2-BD03-11A4-CB5C-CE64B884D8C6}"/>
                  </a:ext>
                </a:extLst>
              </p:cNvPr>
              <p:cNvSpPr/>
              <p:nvPr/>
            </p:nvSpPr>
            <p:spPr>
              <a:xfrm>
                <a:off x="859446" y="2366090"/>
                <a:ext cx="142577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B61AA47B-63CE-9D73-D1DD-87962E55E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 flipV="1">
              <a:off x="1317020" y="1857607"/>
              <a:ext cx="771824" cy="1157737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9C33F48-759D-D093-1479-2DED639449D1}"/>
              </a:ext>
            </a:extLst>
          </p:cNvPr>
          <p:cNvGrpSpPr/>
          <p:nvPr/>
        </p:nvGrpSpPr>
        <p:grpSpPr>
          <a:xfrm>
            <a:off x="7460713" y="1802720"/>
            <a:ext cx="1292134" cy="1342146"/>
            <a:chOff x="7460713" y="1802720"/>
            <a:chExt cx="1292134" cy="1342146"/>
          </a:xfrm>
        </p:grpSpPr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18471E7B-8750-CC5D-AE7F-0E084C437D31}"/>
                </a:ext>
              </a:extLst>
            </p:cNvPr>
            <p:cNvSpPr/>
            <p:nvPr/>
          </p:nvSpPr>
          <p:spPr>
            <a:xfrm>
              <a:off x="7460713" y="1802720"/>
              <a:ext cx="1292134" cy="1342146"/>
            </a:xfrm>
            <a:prstGeom prst="flowChartConnector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7" name="Picture 76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5D8AAE3-0E45-6A2B-622C-5A4E1066F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8290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8" name="Picture 77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F15891C2-A8BE-3167-FEDC-E72C3A8E0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64663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79" name="Picture 78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D2FE6861-6CCA-AD7A-4A81-E15108452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31035" y="2033295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0" name="Picture 79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009BC936-3802-8BC7-6E34-65C0FA3D6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3390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1" name="Picture 80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1B69A250-478A-64DD-E1B7-5C35E0ED4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9763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2" name="Picture 81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460D3C07-5975-32E0-B384-C6C781C69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6135" y="232497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pic>
          <p:nvPicPr>
            <p:cNvPr id="83" name="Picture 82" descr="A green cube with black outline&#10;&#10;AI-generated content may be incorrect.">
              <a:extLst>
                <a:ext uri="{FF2B5EF4-FFF2-40B4-BE49-F238E27FC236}">
                  <a16:creationId xmlns:a16="http://schemas.microsoft.com/office/drawing/2014/main" id="{A064AC8B-4C57-19C1-9B5A-4D2B293ED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7970" y="2605191"/>
              <a:ext cx="277809" cy="27780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19846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0.00156 0.22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1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21701 0.225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1476 0.226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113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01128 0.218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4" name="Picture 3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3524"/>
            <a:ext cx="1327676" cy="132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2453FA-A0C7-0268-29A7-EBD6097EC20D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BFFC2-3DE7-548F-39D8-F6B3C779F16B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17 + 17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CE8530-01B7-078E-63DE-DF7AF1866391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19 + 19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52B79-ADE2-5261-A736-61BC35EF0717}"/>
              </a:ext>
            </a:extLst>
          </p:cNvPr>
          <p:cNvSpPr txBox="1"/>
          <p:nvPr/>
        </p:nvSpPr>
        <p:spPr>
          <a:xfrm>
            <a:off x="265470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16 + 16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0CAA9-28D2-D79E-4637-09AAB02103BC}"/>
              </a:ext>
            </a:extLst>
          </p:cNvPr>
          <p:cNvSpPr txBox="1"/>
          <p:nvPr/>
        </p:nvSpPr>
        <p:spPr>
          <a:xfrm>
            <a:off x="265471" y="5429565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20 + 20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1C4D77-D85C-E9D2-738C-469DBCECFCCD}"/>
              </a:ext>
            </a:extLst>
          </p:cNvPr>
          <p:cNvSpPr txBox="1"/>
          <p:nvPr/>
        </p:nvSpPr>
        <p:spPr>
          <a:xfrm>
            <a:off x="265471" y="4491367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18 + 18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DC223-F9B9-D46A-96B8-28A55D7C6834}"/>
              </a:ext>
            </a:extLst>
          </p:cNvPr>
          <p:cNvSpPr/>
          <p:nvPr/>
        </p:nvSpPr>
        <p:spPr>
          <a:xfrm>
            <a:off x="5095216" y="4422481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43EF7-5F47-B200-C2C7-5E71D0D7A2EC}"/>
              </a:ext>
            </a:extLst>
          </p:cNvPr>
          <p:cNvSpPr/>
          <p:nvPr/>
        </p:nvSpPr>
        <p:spPr>
          <a:xfrm>
            <a:off x="5095216" y="5402934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34D03C-A89D-521A-E636-EFC452E707C4}"/>
              </a:ext>
            </a:extLst>
          </p:cNvPr>
          <p:cNvSpPr/>
          <p:nvPr/>
        </p:nvSpPr>
        <p:spPr>
          <a:xfrm>
            <a:off x="5107153" y="1544661"/>
            <a:ext cx="82590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2C42D8-81D8-9E0A-05EE-509D93D6168D}"/>
              </a:ext>
            </a:extLst>
          </p:cNvPr>
          <p:cNvSpPr/>
          <p:nvPr/>
        </p:nvSpPr>
        <p:spPr>
          <a:xfrm>
            <a:off x="5095216" y="2459077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1837C5-F0FE-F418-E41F-D571C8C015F2}"/>
              </a:ext>
            </a:extLst>
          </p:cNvPr>
          <p:cNvSpPr/>
          <p:nvPr/>
        </p:nvSpPr>
        <p:spPr>
          <a:xfrm>
            <a:off x="5095216" y="3388057"/>
            <a:ext cx="8259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7440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81305B-D2C0-CD46-0F88-0630D995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63" y="1991409"/>
            <a:ext cx="2053550" cy="216763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F70BD6-EC97-D23F-31FD-B4B5EDB05B42}"/>
              </a:ext>
            </a:extLst>
          </p:cNvPr>
          <p:cNvSpPr/>
          <p:nvPr/>
        </p:nvSpPr>
        <p:spPr>
          <a:xfrm>
            <a:off x="2437009" y="1809135"/>
            <a:ext cx="6563728" cy="1811782"/>
          </a:xfrm>
          <a:prstGeom prst="wedgeRoundRectCallout">
            <a:avLst>
              <a:gd name="adj1" fmla="val -68011"/>
              <a:gd name="adj2" fmla="val 412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060291" y="448932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45913-1B51-3E39-1A7E-7AE512BFE68C}"/>
              </a:ext>
            </a:extLst>
          </p:cNvPr>
          <p:cNvSpPr txBox="1"/>
          <p:nvPr/>
        </p:nvSpPr>
        <p:spPr>
          <a:xfrm>
            <a:off x="2782530" y="2253361"/>
            <a:ext cx="5802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36 + 36 is a double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7017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583</TotalTime>
  <Words>158</Words>
  <Application>Microsoft Office PowerPoint</Application>
  <PresentationFormat>On-screen Show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38</cp:revision>
  <dcterms:created xsi:type="dcterms:W3CDTF">2013-01-27T09:14:16Z</dcterms:created>
  <dcterms:modified xsi:type="dcterms:W3CDTF">2026-03-03T11:08:34Z</dcterms:modified>
  <cp:category/>
</cp:coreProperties>
</file>