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90" r:id="rId3"/>
    <p:sldId id="287" r:id="rId4"/>
    <p:sldId id="276" r:id="rId5"/>
    <p:sldId id="283" r:id="rId6"/>
    <p:sldId id="284" r:id="rId7"/>
    <p:sldId id="261" r:id="rId8"/>
    <p:sldId id="28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-1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character holding a blue object&#10;&#10;AI-generated content may be incorrect.">
            <a:extLst>
              <a:ext uri="{FF2B5EF4-FFF2-40B4-BE49-F238E27FC236}">
                <a16:creationId xmlns:a16="http://schemas.microsoft.com/office/drawing/2014/main" id="{88006D3C-A937-6DAB-A69E-A14EA491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94" y="2885593"/>
            <a:ext cx="2868616" cy="3397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481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19C54-3569-FED2-8F68-4616AA3D33EA}"/>
              </a:ext>
            </a:extLst>
          </p:cNvPr>
          <p:cNvSpPr txBox="1"/>
          <p:nvPr/>
        </p:nvSpPr>
        <p:spPr>
          <a:xfrm>
            <a:off x="1849869" y="10043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x8 Table </a:t>
            </a:r>
          </a:p>
          <a:p>
            <a:pPr algn="ctr"/>
            <a:r>
              <a:rPr lang="en-GB" sz="5400" dirty="0"/>
              <a:t>(Focus 9 x 8)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72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72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68D6461D-6B31-867E-3F9C-E03F7A967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910" y="121510"/>
            <a:ext cx="1428407" cy="1428407"/>
          </a:xfrm>
          <a:prstGeom prst="rect">
            <a:avLst/>
          </a:prstGeom>
        </p:spPr>
      </p:pic>
      <p:pic>
        <p:nvPicPr>
          <p:cNvPr id="9" name="Picture 8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E7DEF12C-BC4C-E5C7-36C4-60FE2CF2E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855" y="121510"/>
            <a:ext cx="1428407" cy="1428407"/>
          </a:xfrm>
          <a:prstGeom prst="rect">
            <a:avLst/>
          </a:prstGeom>
        </p:spPr>
      </p:pic>
      <p:pic>
        <p:nvPicPr>
          <p:cNvPr id="10" name="Picture 9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974E3104-4B68-F90A-FE7E-3C795BED1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21510"/>
            <a:ext cx="1428407" cy="1428407"/>
          </a:xfrm>
          <a:prstGeom prst="rect">
            <a:avLst/>
          </a:prstGeom>
        </p:spPr>
      </p:pic>
      <p:pic>
        <p:nvPicPr>
          <p:cNvPr id="11" name="Picture 10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A00AF75-B3F2-C345-5928-464FC6CC8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745" y="121510"/>
            <a:ext cx="1428407" cy="1428407"/>
          </a:xfrm>
          <a:prstGeom prst="rect">
            <a:avLst/>
          </a:prstGeom>
        </p:spPr>
      </p:pic>
      <p:pic>
        <p:nvPicPr>
          <p:cNvPr id="12" name="Picture 11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3CF86954-3A7B-4EBF-6B76-C3F03705A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690" y="121510"/>
            <a:ext cx="1428407" cy="1428407"/>
          </a:xfrm>
          <a:prstGeom prst="rect">
            <a:avLst/>
          </a:prstGeom>
        </p:spPr>
      </p:pic>
      <p:pic>
        <p:nvPicPr>
          <p:cNvPr id="14" name="Picture 13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D74242D0-B050-668C-4FB8-C53DAF1A9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651" y="1020352"/>
            <a:ext cx="1428407" cy="1428407"/>
          </a:xfrm>
          <a:prstGeom prst="rect">
            <a:avLst/>
          </a:prstGeom>
        </p:spPr>
      </p:pic>
      <p:pic>
        <p:nvPicPr>
          <p:cNvPr id="15" name="Picture 14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7EA370FE-79A9-EA75-213D-8D74F430C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596" y="1020352"/>
            <a:ext cx="1428407" cy="1428407"/>
          </a:xfrm>
          <a:prstGeom prst="rect">
            <a:avLst/>
          </a:prstGeom>
        </p:spPr>
      </p:pic>
      <p:pic>
        <p:nvPicPr>
          <p:cNvPr id="16" name="Picture 15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C9FC2719-59AF-90EB-E923-9D6E18932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541" y="1020352"/>
            <a:ext cx="1428407" cy="1428407"/>
          </a:xfrm>
          <a:prstGeom prst="rect">
            <a:avLst/>
          </a:prstGeom>
        </p:spPr>
      </p:pic>
      <p:pic>
        <p:nvPicPr>
          <p:cNvPr id="17" name="Picture 16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8514409C-EEE2-5BEE-8CAD-469E599D6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486" y="1020352"/>
            <a:ext cx="1428407" cy="14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4028522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320405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9788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98851" y="312650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852993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626509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626509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630912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630912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613979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72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76712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72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D2C1C4A2-CAA4-1A6C-B958-49D5A8972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148" y="38783"/>
            <a:ext cx="1687814" cy="1687814"/>
          </a:xfrm>
          <a:prstGeom prst="rect">
            <a:avLst/>
          </a:prstGeom>
        </p:spPr>
      </p:pic>
      <p:pic>
        <p:nvPicPr>
          <p:cNvPr id="7" name="Picture 6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073BE931-3B14-B22A-39CE-E691AC399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199" y="38783"/>
            <a:ext cx="1687814" cy="1687814"/>
          </a:xfrm>
          <a:prstGeom prst="rect">
            <a:avLst/>
          </a:prstGeom>
        </p:spPr>
      </p:pic>
      <p:pic>
        <p:nvPicPr>
          <p:cNvPr id="8" name="Picture 7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DC17A392-C4F6-7BD4-378A-D36BD2EB6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50" y="38783"/>
            <a:ext cx="1687814" cy="1687814"/>
          </a:xfrm>
          <a:prstGeom prst="rect">
            <a:avLst/>
          </a:prstGeom>
        </p:spPr>
      </p:pic>
      <p:pic>
        <p:nvPicPr>
          <p:cNvPr id="9" name="Picture 8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E07BE61A-4100-1122-AFE0-8EDAE5C0D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301" y="38783"/>
            <a:ext cx="1687814" cy="1687814"/>
          </a:xfrm>
          <a:prstGeom prst="rect">
            <a:avLst/>
          </a:prstGeom>
        </p:spPr>
      </p:pic>
      <p:pic>
        <p:nvPicPr>
          <p:cNvPr id="13" name="Picture 12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3982F022-12CA-3789-1F6D-4D8E222A8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546" y="1196448"/>
            <a:ext cx="1687814" cy="1687814"/>
          </a:xfrm>
          <a:prstGeom prst="rect">
            <a:avLst/>
          </a:prstGeom>
        </p:spPr>
      </p:pic>
      <p:pic>
        <p:nvPicPr>
          <p:cNvPr id="14" name="Picture 13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E779F379-718B-5C1D-C1BC-2234880C1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597" y="1196448"/>
            <a:ext cx="1687814" cy="1687814"/>
          </a:xfrm>
          <a:prstGeom prst="rect">
            <a:avLst/>
          </a:prstGeom>
        </p:spPr>
      </p:pic>
      <p:pic>
        <p:nvPicPr>
          <p:cNvPr id="15" name="Picture 14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BC072BE1-A86B-BEFF-B369-DFAD0FA1F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48" y="1196448"/>
            <a:ext cx="1687814" cy="1687814"/>
          </a:xfrm>
          <a:prstGeom prst="rect">
            <a:avLst/>
          </a:prstGeom>
        </p:spPr>
      </p:pic>
      <p:pic>
        <p:nvPicPr>
          <p:cNvPr id="16" name="Picture 15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05DC46DA-9174-BEDA-C98C-F4651C344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699" y="1196448"/>
            <a:ext cx="1687814" cy="16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DBFAC-688C-51FC-A043-2C5119DF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E476EAF7-4A86-F808-D013-4133E9EA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1AD15C-3E5D-AC6E-E8C9-45C7C5BB0F7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A9B2C7D-909D-6199-60EB-76996A8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/>
              <p:nvPr/>
            </p:nvSpPr>
            <p:spPr>
              <a:xfrm>
                <a:off x="1061106" y="1141313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9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06" y="1141313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D82E0C9-6441-0358-6746-35F72B752657}"/>
              </a:ext>
            </a:extLst>
          </p:cNvPr>
          <p:cNvSpPr/>
          <p:nvPr/>
        </p:nvSpPr>
        <p:spPr>
          <a:xfrm>
            <a:off x="2905806" y="1129034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/>
              <p:nvPr/>
            </p:nvSpPr>
            <p:spPr>
              <a:xfrm>
                <a:off x="4958479" y="1127687"/>
                <a:ext cx="385190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 -  8 x 1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479" y="1127687"/>
                <a:ext cx="3851904" cy="1323439"/>
              </a:xfrm>
              <a:prstGeom prst="rect">
                <a:avLst/>
              </a:prstGeom>
              <a:blipFill>
                <a:blip r:embed="rId5"/>
                <a:stretch>
                  <a:fillRect l="-5380" t="-10138" r="-5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EE3D9863-91A1-4F61-7473-AE473A8A72AC}"/>
              </a:ext>
            </a:extLst>
          </p:cNvPr>
          <p:cNvSpPr/>
          <p:nvPr/>
        </p:nvSpPr>
        <p:spPr>
          <a:xfrm>
            <a:off x="537919" y="4958867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9 is the same as 8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minus one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72E9AE-4743-0845-DEA8-4E2CBFD4CA14}"/>
              </a:ext>
            </a:extLst>
          </p:cNvPr>
          <p:cNvSpPr/>
          <p:nvPr/>
        </p:nvSpPr>
        <p:spPr>
          <a:xfrm>
            <a:off x="894160" y="4738148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E246CE-8BD2-EC0C-31F0-54C77A8D3FE7}"/>
              </a:ext>
            </a:extLst>
          </p:cNvPr>
          <p:cNvSpPr/>
          <p:nvPr/>
        </p:nvSpPr>
        <p:spPr>
          <a:xfrm>
            <a:off x="1869147" y="5824556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A26F731-5029-EE57-361A-BC7A7617C48C}"/>
              </a:ext>
            </a:extLst>
          </p:cNvPr>
          <p:cNvSpPr/>
          <p:nvPr/>
        </p:nvSpPr>
        <p:spPr>
          <a:xfrm>
            <a:off x="6817487" y="578986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D54F857-7344-03CC-E529-C728479D8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49" y="87028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8B4843F-C3A4-B04B-5D01-89D6AF7907CE}"/>
              </a:ext>
            </a:extLst>
          </p:cNvPr>
          <p:cNvSpPr/>
          <p:nvPr/>
        </p:nvSpPr>
        <p:spPr>
          <a:xfrm>
            <a:off x="2969691" y="2343053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26137C-8182-2F1D-70D2-BFB71D8B461B}"/>
              </a:ext>
            </a:extLst>
          </p:cNvPr>
          <p:cNvSpPr/>
          <p:nvPr/>
        </p:nvSpPr>
        <p:spPr>
          <a:xfrm>
            <a:off x="1802350" y="18250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4C9FF0F-157C-D2DD-3B2F-5496E0AC3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94" y="66334"/>
            <a:ext cx="1302910" cy="1302466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FFDC368A-33BF-683F-A96C-406703B0DB59}"/>
              </a:ext>
            </a:extLst>
          </p:cNvPr>
          <p:cNvGrpSpPr/>
          <p:nvPr/>
        </p:nvGrpSpPr>
        <p:grpSpPr>
          <a:xfrm>
            <a:off x="424047" y="2109754"/>
            <a:ext cx="3387470" cy="2283495"/>
            <a:chOff x="424047" y="2109754"/>
            <a:chExt cx="3387470" cy="2021853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8D8BF611-B61B-0242-D286-5FEB6E2A8E54}"/>
                </a:ext>
              </a:extLst>
            </p:cNvPr>
            <p:cNvGrpSpPr/>
            <p:nvPr/>
          </p:nvGrpSpPr>
          <p:grpSpPr>
            <a:xfrm>
              <a:off x="424047" y="2109754"/>
              <a:ext cx="3387470" cy="1001185"/>
              <a:chOff x="289042" y="2148315"/>
              <a:chExt cx="3655315" cy="1583286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77C15C6-260A-CA31-68FC-85EED3B84DAC}"/>
                  </a:ext>
                </a:extLst>
              </p:cNvPr>
              <p:cNvGrpSpPr/>
              <p:nvPr/>
            </p:nvGrpSpPr>
            <p:grpSpPr>
              <a:xfrm>
                <a:off x="289042" y="2148315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66AC1196-7A77-3551-EA94-904839AF4ED5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203FA91D-C5C0-D1DA-8711-5A5B9F7EF8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869209C4-3C52-57EF-759A-5E7539EE802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4FEE079-940F-75B9-D1B2-BFD814485F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5F7A189E-41E4-A057-E3FA-4695594066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D17ECB9F-5B14-0E35-898B-9D4C66DAE6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292BB0D1-4061-4172-8FBF-DCB0529209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00CBA81F-7BDA-93B3-346A-52DDF0AEE623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F7C52CF3-612E-B8F2-C9DB-CE0CECE490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1" name="Oval 100">
                      <a:extLst>
                        <a:ext uri="{FF2B5EF4-FFF2-40B4-BE49-F238E27FC236}">
                          <a16:creationId xmlns:a16="http://schemas.microsoft.com/office/drawing/2014/main" id="{1CA33C23-82D9-B252-AA60-193547FAB99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630E420F-3250-3C05-10CF-925C05964C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902FC465-A53C-47D2-D60B-F80FA313034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1E74F1C6-D458-3D98-0D4F-82A1F88426F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376E8622-0B99-3CFE-ABA8-F134EBA722A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15ACF06E-9EA3-30D7-18FD-C80649D6447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FF66354A-6FC3-869C-8D96-ACB1BE86ED8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7F84444C-C2F1-0E15-2BD5-848CE0C469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BF253F31-213B-4A77-687C-CE5946471EC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2B183311-78F1-2D19-D5CE-079450060A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57AB6354-2E13-14E0-1467-CCDDCCE9F10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6F76057F-B43C-6638-F845-79B706BDD19D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F828771D-1D73-9604-495F-400EE5114CB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03B96EC-1899-83C2-DE85-F036357A786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21B2770B-4455-3944-14ED-FB74E4564E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BCA819A-B1CC-7550-D755-D15C771F425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FB43A28C-4FE9-5E49-17C8-E89622D3E20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5445F117-F6D6-1710-321D-31E00918C8C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F2413A9F-6CD1-E6C3-2FF5-36477595BEC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D1519F66-4C8E-B640-FE0C-D1FDBBF20AC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7F51600-9D22-445A-7AF6-606815D8955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5D4D94-35B2-9A96-39F3-ABC4D67EBD02}"/>
                  </a:ext>
                </a:extLst>
              </p:cNvPr>
              <p:cNvGrpSpPr/>
              <p:nvPr/>
            </p:nvGrpSpPr>
            <p:grpSpPr>
              <a:xfrm>
                <a:off x="289042" y="3360833"/>
                <a:ext cx="3655315" cy="370768"/>
                <a:chOff x="437030" y="3737888"/>
                <a:chExt cx="3655315" cy="370768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738EA91B-5852-B4F3-2AC7-6A519501814A}"/>
                    </a:ext>
                  </a:extLst>
                </p:cNvPr>
                <p:cNvSpPr/>
                <p:nvPr/>
              </p:nvSpPr>
              <p:spPr>
                <a:xfrm rot="10800000">
                  <a:off x="2493430" y="374865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CBC3091-A39F-6F81-6500-9AADD1D2C61B}"/>
                    </a:ext>
                  </a:extLst>
                </p:cNvPr>
                <p:cNvSpPr/>
                <p:nvPr/>
              </p:nvSpPr>
              <p:spPr>
                <a:xfrm rot="10800000">
                  <a:off x="2082488" y="374795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90E6B4A-DA8A-3ADF-8538-F65A8BA8E5AE}"/>
                    </a:ext>
                  </a:extLst>
                </p:cNvPr>
                <p:cNvSpPr/>
                <p:nvPr/>
              </p:nvSpPr>
              <p:spPr>
                <a:xfrm rot="10800000">
                  <a:off x="1673468" y="374795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00D2529-C8EA-8E72-F0F4-29985FB7352A}"/>
                    </a:ext>
                  </a:extLst>
                </p:cNvPr>
                <p:cNvSpPr/>
                <p:nvPr/>
              </p:nvSpPr>
              <p:spPr>
                <a:xfrm rot="10800000">
                  <a:off x="1262526" y="374724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E7D32BF-1C68-29FF-DB0F-480A4D9CE6A0}"/>
                    </a:ext>
                  </a:extLst>
                </p:cNvPr>
                <p:cNvSpPr/>
                <p:nvPr/>
              </p:nvSpPr>
              <p:spPr>
                <a:xfrm rot="10800000">
                  <a:off x="853506" y="374578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5B60850-8824-7B76-D5B2-9F83637CDDCF}"/>
                    </a:ext>
                  </a:extLst>
                </p:cNvPr>
                <p:cNvSpPr/>
                <p:nvPr/>
              </p:nvSpPr>
              <p:spPr>
                <a:xfrm rot="10800000">
                  <a:off x="437030" y="374578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76FD56D6-B4F2-9E5A-320B-1995E753D657}"/>
                    </a:ext>
                  </a:extLst>
                </p:cNvPr>
                <p:cNvSpPr/>
                <p:nvPr/>
              </p:nvSpPr>
              <p:spPr>
                <a:xfrm rot="10800000">
                  <a:off x="3732345" y="373859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ED39414-A0C8-C6F0-65CA-421FBF2AF999}"/>
                    </a:ext>
                  </a:extLst>
                </p:cNvPr>
                <p:cNvSpPr/>
                <p:nvPr/>
              </p:nvSpPr>
              <p:spPr>
                <a:xfrm rot="10800000">
                  <a:off x="3321403" y="373788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F72ECF9-3A5F-8F59-5C08-28CD486A5253}"/>
                    </a:ext>
                  </a:extLst>
                </p:cNvPr>
                <p:cNvSpPr/>
                <p:nvPr/>
              </p:nvSpPr>
              <p:spPr>
                <a:xfrm rot="10800000">
                  <a:off x="2904493" y="374136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E23F399-62BC-2140-BEF9-A46B1AB3B3A6}"/>
                </a:ext>
              </a:extLst>
            </p:cNvPr>
            <p:cNvGrpSpPr/>
            <p:nvPr/>
          </p:nvGrpSpPr>
          <p:grpSpPr>
            <a:xfrm>
              <a:off x="424047" y="3130422"/>
              <a:ext cx="3387470" cy="1001185"/>
              <a:chOff x="289042" y="2148315"/>
              <a:chExt cx="3655315" cy="1583286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951486E3-A6FB-B596-3B78-B3611C92E99C}"/>
                  </a:ext>
                </a:extLst>
              </p:cNvPr>
              <p:cNvGrpSpPr/>
              <p:nvPr/>
            </p:nvGrpSpPr>
            <p:grpSpPr>
              <a:xfrm>
                <a:off x="289042" y="2148315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32155F1-FF75-A383-C4AC-F11B1700EC91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78B374F0-47C3-6157-0938-4698651DBE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23D41839-A753-9F44-9237-6E667BF46D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3A0EF357-6F0F-E4A6-AFC1-C675221F87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AA1FE621-E2F6-7EC5-5B87-7AC97BC236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1AD30D58-54BF-C37F-884A-43311EE63A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8349093A-8F36-33DF-A1B6-EBAE77E71C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5B219895-B038-6618-C4D5-DF8B1970A45B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74" name="Oval 173">
                      <a:extLst>
                        <a:ext uri="{FF2B5EF4-FFF2-40B4-BE49-F238E27FC236}">
                          <a16:creationId xmlns:a16="http://schemas.microsoft.com/office/drawing/2014/main" id="{D325BAAC-92F5-A17D-59A2-EE056195BAD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CC4E9513-8C22-CE2D-F008-82122E5ECF7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6" name="Oval 175">
                      <a:extLst>
                        <a:ext uri="{FF2B5EF4-FFF2-40B4-BE49-F238E27FC236}">
                          <a16:creationId xmlns:a16="http://schemas.microsoft.com/office/drawing/2014/main" id="{7BC223D0-4AA2-E48B-2476-5B4EEEF561B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C4025D05-6835-9776-EBDD-571AEE221D0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1F313C76-9FC9-5FA0-FC45-AACC4E56F7C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E669FC49-8FB5-1E67-D884-B59FF840A93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0" name="Oval 179">
                      <a:extLst>
                        <a:ext uri="{FF2B5EF4-FFF2-40B4-BE49-F238E27FC236}">
                          <a16:creationId xmlns:a16="http://schemas.microsoft.com/office/drawing/2014/main" id="{2A01568F-8E44-0BCC-DB2E-0615486A00C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E97F26F0-D8D3-C7D9-BE8E-F9C00DA8FD8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4EBCF382-B4BD-B8DE-BBA0-E893DAA99D6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AD9602EF-723A-121A-47ED-60AC1595061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4" name="Oval 183">
                      <a:extLst>
                        <a:ext uri="{FF2B5EF4-FFF2-40B4-BE49-F238E27FC236}">
                          <a16:creationId xmlns:a16="http://schemas.microsoft.com/office/drawing/2014/main" id="{8AEE93A4-55E5-81AE-ADAE-EB5C98282BE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260A42AE-2D03-11FD-0EC7-4ABE002154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5F44DE23-0C42-F800-D600-39CAAF49840E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A950338E-36DC-7146-2E79-266B61FAF1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53429E17-2AB1-DDAB-BD02-6061B5E1C5F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E8B140FD-0129-6080-B10E-181F5E4DE8A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BD152128-B6A2-37C0-CB12-8822665F17D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04AC6653-E7C3-02F2-DEEE-C56AF9A3B0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FF1DB059-1C24-07AE-C0A2-7A7FF3B7863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5CFDF1AA-E797-B72E-E6F8-A4F4C787C4A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3D2D483A-E837-692B-0CC9-F4D777DE25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44AD24C3-5A6B-3B35-F471-35C5F060F2E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AABEEB53-82C4-5BBF-194B-25EC0F517F98}"/>
                  </a:ext>
                </a:extLst>
              </p:cNvPr>
              <p:cNvGrpSpPr/>
              <p:nvPr/>
            </p:nvGrpSpPr>
            <p:grpSpPr>
              <a:xfrm>
                <a:off x="289042" y="3360833"/>
                <a:ext cx="3655315" cy="370768"/>
                <a:chOff x="437030" y="3737888"/>
                <a:chExt cx="3655315" cy="370768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D32861BF-93C1-DCB5-A71D-64B87208BF83}"/>
                    </a:ext>
                  </a:extLst>
                </p:cNvPr>
                <p:cNvSpPr/>
                <p:nvPr/>
              </p:nvSpPr>
              <p:spPr>
                <a:xfrm rot="10800000">
                  <a:off x="2493430" y="374865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7B2E2F93-C175-D910-3FA9-D8578F1B0A69}"/>
                    </a:ext>
                  </a:extLst>
                </p:cNvPr>
                <p:cNvSpPr/>
                <p:nvPr/>
              </p:nvSpPr>
              <p:spPr>
                <a:xfrm rot="10800000">
                  <a:off x="2082488" y="374795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77950B95-499A-DD64-54C8-5D826EC8DDBD}"/>
                    </a:ext>
                  </a:extLst>
                </p:cNvPr>
                <p:cNvSpPr/>
                <p:nvPr/>
              </p:nvSpPr>
              <p:spPr>
                <a:xfrm rot="10800000">
                  <a:off x="1673468" y="374795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D8B00E0B-91E0-EAF9-78C7-6FF950DDEAC8}"/>
                    </a:ext>
                  </a:extLst>
                </p:cNvPr>
                <p:cNvSpPr/>
                <p:nvPr/>
              </p:nvSpPr>
              <p:spPr>
                <a:xfrm rot="10800000">
                  <a:off x="1262526" y="374724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4F2B172C-5007-895F-7ADA-4E7B0B9E737A}"/>
                    </a:ext>
                  </a:extLst>
                </p:cNvPr>
                <p:cNvSpPr/>
                <p:nvPr/>
              </p:nvSpPr>
              <p:spPr>
                <a:xfrm rot="10800000">
                  <a:off x="853506" y="374578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6445E6C-1CD7-8186-EC47-35AE514317FC}"/>
                    </a:ext>
                  </a:extLst>
                </p:cNvPr>
                <p:cNvSpPr/>
                <p:nvPr/>
              </p:nvSpPr>
              <p:spPr>
                <a:xfrm rot="10800000">
                  <a:off x="437030" y="374578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359CC1C1-0FA5-9E5C-59C3-ACDD517922A5}"/>
                    </a:ext>
                  </a:extLst>
                </p:cNvPr>
                <p:cNvSpPr/>
                <p:nvPr/>
              </p:nvSpPr>
              <p:spPr>
                <a:xfrm rot="10800000">
                  <a:off x="3732345" y="373859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6E0CC25-589D-CFD6-E2C6-2EA0E3BCC661}"/>
                    </a:ext>
                  </a:extLst>
                </p:cNvPr>
                <p:cNvSpPr/>
                <p:nvPr/>
              </p:nvSpPr>
              <p:spPr>
                <a:xfrm rot="10800000">
                  <a:off x="3321403" y="373788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EF6FC107-11B7-4C9D-1DC9-491A9EE20498}"/>
                    </a:ext>
                  </a:extLst>
                </p:cNvPr>
                <p:cNvSpPr/>
                <p:nvPr/>
              </p:nvSpPr>
              <p:spPr>
                <a:xfrm rot="10800000">
                  <a:off x="2904493" y="374136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BB2DB522-95E6-DFCF-3830-09E71502CD5F}"/>
              </a:ext>
            </a:extLst>
          </p:cNvPr>
          <p:cNvGrpSpPr/>
          <p:nvPr/>
        </p:nvGrpSpPr>
        <p:grpSpPr>
          <a:xfrm>
            <a:off x="5109444" y="2104549"/>
            <a:ext cx="3387470" cy="2283495"/>
            <a:chOff x="5109444" y="2104549"/>
            <a:chExt cx="3387470" cy="228349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D866C0B-7F45-2718-300D-CE48A77F8346}"/>
                </a:ext>
              </a:extLst>
            </p:cNvPr>
            <p:cNvGrpSpPr/>
            <p:nvPr/>
          </p:nvGrpSpPr>
          <p:grpSpPr>
            <a:xfrm rot="5400000">
              <a:off x="5814673" y="1404956"/>
              <a:ext cx="828879" cy="2239337"/>
              <a:chOff x="2526511" y="1509385"/>
              <a:chExt cx="1160608" cy="2416400"/>
            </a:xfrm>
          </p:grpSpPr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C17330F7-2BCD-C98A-D80C-67AE3EDFA1AE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735578E-AF53-95D9-981A-08BCBB98A42C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0E19B423-7C88-EAC3-79B8-829047040CE8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5DAF98E2-1761-715A-3ACE-ADEFADFDB3C8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936C5D2C-4BEB-2569-85CE-7C80D4A4FD40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4AE202-C0DE-7437-A77C-881C8ACE46B1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00C68298-40B4-67C0-8D6B-D15EC92C44C6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F76A57F0-C4FC-7ED2-4DA6-379618CC182D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073C66FC-1DB4-C5DC-5BEE-B0D52A6E4180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8A7BE018-EA76-E36F-1091-9728407C86E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83D860F-22E2-5864-B01E-E304DC815E6F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8C396AE8-77FC-9E5F-1726-132527F3B4E5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27644E71-2A9E-55F1-063E-97561732CBC7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33663B9F-69B6-047C-E065-7E6D68A231EE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3559BCCB-4C5F-30AC-38E8-8ACE804ADE65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1426794D-92FA-998F-7F1B-45AD57E57C4A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E6D7618C-BF3B-E713-C06A-A5269336B376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F3D3C8B2-7A5A-F14A-A701-DB55BF83A789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75824677-6132-29A6-3BBF-7DCC41CCFF19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2CE193AF-D128-01BD-9A75-B6BF410116E8}"/>
                </a:ext>
              </a:extLst>
            </p:cNvPr>
            <p:cNvSpPr/>
            <p:nvPr/>
          </p:nvSpPr>
          <p:spPr>
            <a:xfrm rot="10800000">
              <a:off x="8163293" y="2674774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84E194B2-9CEC-E095-A3AB-ECDA5DBD4DFA}"/>
                </a:ext>
              </a:extLst>
            </p:cNvPr>
            <p:cNvSpPr/>
            <p:nvPr/>
          </p:nvSpPr>
          <p:spPr>
            <a:xfrm rot="10800000">
              <a:off x="8163293" y="2387950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8895ED8-0884-12F2-A184-3299047EEEF4}"/>
                </a:ext>
              </a:extLst>
            </p:cNvPr>
            <p:cNvSpPr/>
            <p:nvPr/>
          </p:nvSpPr>
          <p:spPr>
            <a:xfrm rot="10800000">
              <a:off x="8163293" y="2105053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2D06BA2-86CB-B5C3-D95A-2690A1B788CD}"/>
                </a:ext>
              </a:extLst>
            </p:cNvPr>
            <p:cNvSpPr/>
            <p:nvPr/>
          </p:nvSpPr>
          <p:spPr>
            <a:xfrm rot="10800000">
              <a:off x="7782463" y="2674270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B5D87E15-3BDB-F865-B4D3-053326A3F3AE}"/>
                </a:ext>
              </a:extLst>
            </p:cNvPr>
            <p:cNvSpPr/>
            <p:nvPr/>
          </p:nvSpPr>
          <p:spPr>
            <a:xfrm rot="10800000">
              <a:off x="7782463" y="2387446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02737C6-F0A4-D436-A49E-59AAE08EDB6B}"/>
                </a:ext>
              </a:extLst>
            </p:cNvPr>
            <p:cNvSpPr/>
            <p:nvPr/>
          </p:nvSpPr>
          <p:spPr>
            <a:xfrm rot="10800000">
              <a:off x="7782463" y="2104549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2E721088-CBA5-B236-A97B-30ABB511323E}"/>
                </a:ext>
              </a:extLst>
            </p:cNvPr>
            <p:cNvSpPr/>
            <p:nvPr/>
          </p:nvSpPr>
          <p:spPr>
            <a:xfrm rot="10800000">
              <a:off x="7396102" y="2676755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6587FF2C-BB7E-34F5-890B-D507BA3455E4}"/>
                </a:ext>
              </a:extLst>
            </p:cNvPr>
            <p:cNvSpPr/>
            <p:nvPr/>
          </p:nvSpPr>
          <p:spPr>
            <a:xfrm rot="10800000">
              <a:off x="7396102" y="2389931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1F1E064-819D-D409-2D77-078E0F61CDB4}"/>
                </a:ext>
              </a:extLst>
            </p:cNvPr>
            <p:cNvSpPr/>
            <p:nvPr/>
          </p:nvSpPr>
          <p:spPr>
            <a:xfrm rot="10800000">
              <a:off x="7396102" y="2107034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7A9DEF2-ADA8-02BA-B422-D45FD3BE82E6}"/>
                </a:ext>
              </a:extLst>
            </p:cNvPr>
            <p:cNvSpPr/>
            <p:nvPr/>
          </p:nvSpPr>
          <p:spPr>
            <a:xfrm rot="10800000">
              <a:off x="7015160" y="2978190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92BBBA96-A78D-E5BB-DF50-7125151BE3AB}"/>
                </a:ext>
              </a:extLst>
            </p:cNvPr>
            <p:cNvSpPr/>
            <p:nvPr/>
          </p:nvSpPr>
          <p:spPr>
            <a:xfrm rot="10800000">
              <a:off x="6634330" y="297768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B0F9D61-DC60-FD67-B09F-2B7E2DB36C40}"/>
                </a:ext>
              </a:extLst>
            </p:cNvPr>
            <p:cNvSpPr/>
            <p:nvPr/>
          </p:nvSpPr>
          <p:spPr>
            <a:xfrm rot="10800000">
              <a:off x="6255281" y="297768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837A7B00-128D-2698-C1D1-0B0B8A77DC20}"/>
                </a:ext>
              </a:extLst>
            </p:cNvPr>
            <p:cNvSpPr/>
            <p:nvPr/>
          </p:nvSpPr>
          <p:spPr>
            <a:xfrm rot="10800000">
              <a:off x="5874451" y="2977182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0F71A107-2FAC-210C-2412-50D91CF82936}"/>
                </a:ext>
              </a:extLst>
            </p:cNvPr>
            <p:cNvSpPr/>
            <p:nvPr/>
          </p:nvSpPr>
          <p:spPr>
            <a:xfrm rot="10800000">
              <a:off x="5495403" y="297613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6BA00CFC-808F-BB6E-6BE9-A675BBA36C32}"/>
                </a:ext>
              </a:extLst>
            </p:cNvPr>
            <p:cNvSpPr/>
            <p:nvPr/>
          </p:nvSpPr>
          <p:spPr>
            <a:xfrm rot="10800000">
              <a:off x="5109444" y="297613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2794B8AE-10E8-989B-3779-CB382D417745}"/>
                </a:ext>
              </a:extLst>
            </p:cNvPr>
            <p:cNvSpPr/>
            <p:nvPr/>
          </p:nvSpPr>
          <p:spPr>
            <a:xfrm rot="10800000">
              <a:off x="8163293" y="2971004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CEF4008-F936-A6CF-D982-61555C7208EE}"/>
                </a:ext>
              </a:extLst>
            </p:cNvPr>
            <p:cNvSpPr/>
            <p:nvPr/>
          </p:nvSpPr>
          <p:spPr>
            <a:xfrm rot="10800000">
              <a:off x="7782463" y="2970500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3622510-6998-80E1-6F4A-498524EF5CD2}"/>
                </a:ext>
              </a:extLst>
            </p:cNvPr>
            <p:cNvSpPr/>
            <p:nvPr/>
          </p:nvSpPr>
          <p:spPr>
            <a:xfrm rot="10800000">
              <a:off x="7396102" y="2972985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FBDA7E5B-80DB-4906-F7CE-49E780F331DB}"/>
                </a:ext>
              </a:extLst>
            </p:cNvPr>
            <p:cNvGrpSpPr/>
            <p:nvPr/>
          </p:nvGrpSpPr>
          <p:grpSpPr>
            <a:xfrm rot="5400000">
              <a:off x="5814673" y="2557706"/>
              <a:ext cx="828879" cy="2239337"/>
              <a:chOff x="2526511" y="1509385"/>
              <a:chExt cx="1160608" cy="24164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0586F03-836F-8C30-9F95-8D021DEC8A14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EFDC71CC-F262-98C5-E0D9-4404909F4F13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6E7639E-2982-9599-563C-04D2E445F1C5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23BFF0A1-2AB2-1B53-FC8B-D1A5271FF306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F659921F-9586-3BC3-0D5B-578EF4B5086C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2783A1E9-8F17-29D7-9B2E-2E26D0CCFF7A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1BD0C48F-2187-C163-34E7-164F5C43E2A9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4C25A1A1-3E28-AE51-D40C-DC9DEF952956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4C4C915F-3773-AC5B-06D5-77C4C24532F9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2998CCE5-310B-77F0-0904-A7E356A4483C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EDE8A603-CBC4-1C57-CCFB-0A43CED3A1E9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59376CBC-E885-F934-23D5-B14D8A0D0DC7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2C64DA8-60C8-AB1E-779B-C4C31FEF449E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A62B9BC0-4DEB-86B2-9CC3-F6F00B9EC502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1132A166-F01B-E486-FF24-98B69CF53844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61DBB0B7-4C9D-AB30-2D3C-33C869DB19AF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3E95569C-56A8-D3C2-8BF8-EA9E2E486521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27EA3AB8-E291-35CF-E453-D18DE14E0D77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DCC94FBB-0A30-C19C-3AEF-09752F29346C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4DB1FE71-81D6-E6F5-8B3E-C7034D423EC8}"/>
                </a:ext>
              </a:extLst>
            </p:cNvPr>
            <p:cNvSpPr/>
            <p:nvPr/>
          </p:nvSpPr>
          <p:spPr>
            <a:xfrm rot="10800000">
              <a:off x="8163293" y="3827524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F13C9A9-3E41-F4DA-0B1A-8FBB35A17AEA}"/>
                </a:ext>
              </a:extLst>
            </p:cNvPr>
            <p:cNvSpPr/>
            <p:nvPr/>
          </p:nvSpPr>
          <p:spPr>
            <a:xfrm rot="10800000">
              <a:off x="8163293" y="3540700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D61BD772-3D15-93F3-6DD6-DEE9C9B9986E}"/>
                </a:ext>
              </a:extLst>
            </p:cNvPr>
            <p:cNvSpPr/>
            <p:nvPr/>
          </p:nvSpPr>
          <p:spPr>
            <a:xfrm rot="10800000">
              <a:off x="8163293" y="3257803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98E8F0-D290-DF47-026B-57E4FA907B7F}"/>
                </a:ext>
              </a:extLst>
            </p:cNvPr>
            <p:cNvSpPr/>
            <p:nvPr/>
          </p:nvSpPr>
          <p:spPr>
            <a:xfrm rot="10800000">
              <a:off x="7782463" y="3827020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1777B05-520D-2143-E09E-704346730AC0}"/>
                </a:ext>
              </a:extLst>
            </p:cNvPr>
            <p:cNvSpPr/>
            <p:nvPr/>
          </p:nvSpPr>
          <p:spPr>
            <a:xfrm rot="10800000">
              <a:off x="7782463" y="3540196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C31B7A9-DDA7-27E1-EF5A-CA4FAC308B8D}"/>
                </a:ext>
              </a:extLst>
            </p:cNvPr>
            <p:cNvSpPr/>
            <p:nvPr/>
          </p:nvSpPr>
          <p:spPr>
            <a:xfrm rot="10800000">
              <a:off x="7782463" y="3257299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248D3992-DFAA-2F3D-F7B0-508D81D6C81A}"/>
                </a:ext>
              </a:extLst>
            </p:cNvPr>
            <p:cNvSpPr/>
            <p:nvPr/>
          </p:nvSpPr>
          <p:spPr>
            <a:xfrm rot="10800000">
              <a:off x="7396102" y="3829505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07E48FF0-1F3E-678E-3526-FCA12E222C6C}"/>
                </a:ext>
              </a:extLst>
            </p:cNvPr>
            <p:cNvSpPr/>
            <p:nvPr/>
          </p:nvSpPr>
          <p:spPr>
            <a:xfrm rot="10800000">
              <a:off x="7396102" y="3542681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524B154-8FAE-07BE-9F29-D08896EBAB34}"/>
                </a:ext>
              </a:extLst>
            </p:cNvPr>
            <p:cNvSpPr/>
            <p:nvPr/>
          </p:nvSpPr>
          <p:spPr>
            <a:xfrm rot="10800000">
              <a:off x="7396102" y="3259784"/>
              <a:ext cx="333621" cy="257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A46DFC3-1381-2F0C-1E55-98DE2FC533F0}"/>
                </a:ext>
              </a:extLst>
            </p:cNvPr>
            <p:cNvSpPr/>
            <p:nvPr/>
          </p:nvSpPr>
          <p:spPr>
            <a:xfrm rot="10800000">
              <a:off x="7015160" y="4130940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D32C226E-9980-CD64-6EDD-5E9C875CB8E8}"/>
                </a:ext>
              </a:extLst>
            </p:cNvPr>
            <p:cNvSpPr/>
            <p:nvPr/>
          </p:nvSpPr>
          <p:spPr>
            <a:xfrm rot="10800000">
              <a:off x="6634330" y="413043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14872029-F6AD-ED3C-B7F3-BC01CD7BEFAA}"/>
                </a:ext>
              </a:extLst>
            </p:cNvPr>
            <p:cNvSpPr/>
            <p:nvPr/>
          </p:nvSpPr>
          <p:spPr>
            <a:xfrm rot="10800000">
              <a:off x="6255281" y="413043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C0F1A624-0C0C-83BD-A05E-8EAA1145C230}"/>
                </a:ext>
              </a:extLst>
            </p:cNvPr>
            <p:cNvSpPr/>
            <p:nvPr/>
          </p:nvSpPr>
          <p:spPr>
            <a:xfrm rot="10800000">
              <a:off x="5874451" y="4129932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BC0FB6BE-BDB6-F83B-F98B-359984CE2E5F}"/>
                </a:ext>
              </a:extLst>
            </p:cNvPr>
            <p:cNvSpPr/>
            <p:nvPr/>
          </p:nvSpPr>
          <p:spPr>
            <a:xfrm rot="10800000">
              <a:off x="5495403" y="412888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CFE7D0DF-C006-07B7-D973-4F81C4115CE6}"/>
                </a:ext>
              </a:extLst>
            </p:cNvPr>
            <p:cNvSpPr/>
            <p:nvPr/>
          </p:nvSpPr>
          <p:spPr>
            <a:xfrm rot="10800000">
              <a:off x="5109444" y="4128886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9C70237-0C9E-3CD0-3285-3655E66EE915}"/>
                </a:ext>
              </a:extLst>
            </p:cNvPr>
            <p:cNvSpPr/>
            <p:nvPr/>
          </p:nvSpPr>
          <p:spPr>
            <a:xfrm rot="10800000">
              <a:off x="8163293" y="4123754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2027BBC-8600-6EBF-F4BE-E1E87108DFC5}"/>
                </a:ext>
              </a:extLst>
            </p:cNvPr>
            <p:cNvSpPr/>
            <p:nvPr/>
          </p:nvSpPr>
          <p:spPr>
            <a:xfrm rot="10800000">
              <a:off x="7782463" y="4123250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F42EEA67-0BA3-37C8-ABF2-3DE965214FE6}"/>
                </a:ext>
              </a:extLst>
            </p:cNvPr>
            <p:cNvSpPr/>
            <p:nvPr/>
          </p:nvSpPr>
          <p:spPr>
            <a:xfrm rot="10800000">
              <a:off x="7396102" y="4125735"/>
              <a:ext cx="333621" cy="25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EA6E749-EEFB-C556-A9B7-0B19132DFBF2}"/>
              </a:ext>
            </a:extLst>
          </p:cNvPr>
          <p:cNvGrpSpPr/>
          <p:nvPr/>
        </p:nvGrpSpPr>
        <p:grpSpPr>
          <a:xfrm>
            <a:off x="8529389" y="2110185"/>
            <a:ext cx="333621" cy="2275805"/>
            <a:chOff x="8529389" y="2110185"/>
            <a:chExt cx="333621" cy="2275805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663E0C1-BFCC-ED9F-8CCC-5060DF079DB0}"/>
                </a:ext>
              </a:extLst>
            </p:cNvPr>
            <p:cNvSpPr/>
            <p:nvPr/>
          </p:nvSpPr>
          <p:spPr>
            <a:xfrm rot="10800000">
              <a:off x="8529389" y="2679906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631D4BA-9364-036B-A4B2-474270AB352A}"/>
                </a:ext>
              </a:extLst>
            </p:cNvPr>
            <p:cNvSpPr/>
            <p:nvPr/>
          </p:nvSpPr>
          <p:spPr>
            <a:xfrm rot="10800000">
              <a:off x="8529389" y="2393082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03D71C6-503D-693A-FF7D-4DAF3BB02F3B}"/>
                </a:ext>
              </a:extLst>
            </p:cNvPr>
            <p:cNvSpPr/>
            <p:nvPr/>
          </p:nvSpPr>
          <p:spPr>
            <a:xfrm rot="10800000">
              <a:off x="8529389" y="2110185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BE95AF00-263C-8C87-61CF-09DC3009AE4C}"/>
                </a:ext>
              </a:extLst>
            </p:cNvPr>
            <p:cNvSpPr/>
            <p:nvPr/>
          </p:nvSpPr>
          <p:spPr>
            <a:xfrm rot="10800000">
              <a:off x="8529389" y="2976136"/>
              <a:ext cx="333621" cy="25710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63FB808A-4346-0122-F82E-95894BBFD25F}"/>
                </a:ext>
              </a:extLst>
            </p:cNvPr>
            <p:cNvSpPr/>
            <p:nvPr/>
          </p:nvSpPr>
          <p:spPr>
            <a:xfrm rot="10800000">
              <a:off x="8529389" y="3832656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E1819B2-A769-08A9-359D-6477B647E2B4}"/>
                </a:ext>
              </a:extLst>
            </p:cNvPr>
            <p:cNvSpPr/>
            <p:nvPr/>
          </p:nvSpPr>
          <p:spPr>
            <a:xfrm rot="10800000">
              <a:off x="8529389" y="3545832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69D21B7B-C722-DE9F-A93F-D9FBE9E6C416}"/>
                </a:ext>
              </a:extLst>
            </p:cNvPr>
            <p:cNvSpPr/>
            <p:nvPr/>
          </p:nvSpPr>
          <p:spPr>
            <a:xfrm rot="10800000">
              <a:off x="8529389" y="3262935"/>
              <a:ext cx="333621" cy="2571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C4C01B6C-8AA3-4F31-E182-AD603BEA68B1}"/>
                </a:ext>
              </a:extLst>
            </p:cNvPr>
            <p:cNvSpPr/>
            <p:nvPr/>
          </p:nvSpPr>
          <p:spPr>
            <a:xfrm rot="10800000">
              <a:off x="8529389" y="4128886"/>
              <a:ext cx="333621" cy="25710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280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x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53" name="Picture 52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6532AAB4-4685-1E9C-812C-355EEA33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1" y="3913644"/>
            <a:ext cx="1600153" cy="1600153"/>
          </a:xfrm>
          <a:prstGeom prst="rect">
            <a:avLst/>
          </a:prstGeom>
        </p:spPr>
      </p:pic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" y="1592486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3666565" y="3650391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10 - 8 x 1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7"/>
                  <a:stretch>
                    <a:fillRect t="-67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070174" y="4001765"/>
              <a:ext cx="296844" cy="7937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80   -     8</a:t>
              </a:r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16162" y="4280812"/>
              <a:ext cx="296844" cy="15995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72</a:t>
              </a:r>
            </a:p>
            <a:p>
              <a:pPr algn="ctr"/>
              <a:endParaRPr lang="en-GB" sz="3200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6BA521-E17E-0CD7-E502-43B47C637602}"/>
              </a:ext>
            </a:extLst>
          </p:cNvPr>
          <p:cNvCxnSpPr>
            <a:cxnSpLocks/>
            <a:endCxn id="117" idx="0"/>
          </p:cNvCxnSpPr>
          <p:nvPr/>
        </p:nvCxnSpPr>
        <p:spPr>
          <a:xfrm flipV="1">
            <a:off x="2886736" y="2654028"/>
            <a:ext cx="4834142" cy="523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7F5DF0-4A10-FEEB-D50F-1FF021169DDE}"/>
              </a:ext>
            </a:extLst>
          </p:cNvPr>
          <p:cNvSpPr txBox="1"/>
          <p:nvPr/>
        </p:nvSpPr>
        <p:spPr>
          <a:xfrm>
            <a:off x="2803394" y="264699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59E5E-D8C7-9DA2-C678-0684A4F77753}"/>
              </a:ext>
            </a:extLst>
          </p:cNvPr>
          <p:cNvSpPr txBox="1"/>
          <p:nvPr/>
        </p:nvSpPr>
        <p:spPr>
          <a:xfrm>
            <a:off x="3458189" y="263495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ED1BD-A9EB-236E-5DAB-06BFAC902E12}"/>
              </a:ext>
            </a:extLst>
          </p:cNvPr>
          <p:cNvSpPr txBox="1"/>
          <p:nvPr/>
        </p:nvSpPr>
        <p:spPr>
          <a:xfrm>
            <a:off x="4025876" y="2628438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4F3F26-9CB5-3AE8-EF86-44B04DFD4AC4}"/>
              </a:ext>
            </a:extLst>
          </p:cNvPr>
          <p:cNvSpPr txBox="1"/>
          <p:nvPr/>
        </p:nvSpPr>
        <p:spPr>
          <a:xfrm>
            <a:off x="4691378" y="2648372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</a:t>
            </a:r>
            <a:endParaRPr lang="en-GB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2F1AE0-93D2-67DE-A54A-FFE3CAF3A0D3}"/>
              </a:ext>
            </a:extLst>
          </p:cNvPr>
          <p:cNvSpPr txBox="1"/>
          <p:nvPr/>
        </p:nvSpPr>
        <p:spPr>
          <a:xfrm>
            <a:off x="3014852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B755D5-FCB5-F589-D5FC-0585003B89BB}"/>
              </a:ext>
            </a:extLst>
          </p:cNvPr>
          <p:cNvSpPr txBox="1"/>
          <p:nvPr/>
        </p:nvSpPr>
        <p:spPr>
          <a:xfrm>
            <a:off x="3672435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2A7E18-1FFA-C2CB-A5A5-4345ABAD8FD1}"/>
              </a:ext>
            </a:extLst>
          </p:cNvPr>
          <p:cNvSpPr txBox="1"/>
          <p:nvPr/>
        </p:nvSpPr>
        <p:spPr>
          <a:xfrm>
            <a:off x="4330018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65DEB0-BD2D-FB55-7CE9-7284D237638C}"/>
              </a:ext>
            </a:extLst>
          </p:cNvPr>
          <p:cNvSpPr txBox="1"/>
          <p:nvPr/>
        </p:nvSpPr>
        <p:spPr>
          <a:xfrm>
            <a:off x="4987601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CB058-F60A-F6D1-397C-C43B31A822AF}"/>
              </a:ext>
            </a:extLst>
          </p:cNvPr>
          <p:cNvGrpSpPr/>
          <p:nvPr/>
        </p:nvGrpSpPr>
        <p:grpSpPr>
          <a:xfrm>
            <a:off x="2942421" y="2212607"/>
            <a:ext cx="2679448" cy="853493"/>
            <a:chOff x="3141949" y="2154031"/>
            <a:chExt cx="3353443" cy="853493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26FB1F8-84FA-7449-3979-FE076093F9FF}"/>
                </a:ext>
              </a:extLst>
            </p:cNvPr>
            <p:cNvSpPr/>
            <p:nvPr/>
          </p:nvSpPr>
          <p:spPr>
            <a:xfrm flipH="1">
              <a:off x="3141949" y="2160171"/>
              <a:ext cx="797851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DF21752C-3A17-DB1D-CC71-3A5D77BC0556}"/>
                </a:ext>
              </a:extLst>
            </p:cNvPr>
            <p:cNvSpPr/>
            <p:nvPr/>
          </p:nvSpPr>
          <p:spPr>
            <a:xfrm flipH="1">
              <a:off x="3945155" y="2169323"/>
              <a:ext cx="797851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6CE96-2EB5-DCAB-B264-F8A1B50C0BA1}"/>
                </a:ext>
              </a:extLst>
            </p:cNvPr>
            <p:cNvSpPr/>
            <p:nvPr/>
          </p:nvSpPr>
          <p:spPr>
            <a:xfrm flipH="1">
              <a:off x="4763740" y="2157854"/>
              <a:ext cx="859199" cy="838201"/>
            </a:xfrm>
            <a:prstGeom prst="arc">
              <a:avLst>
                <a:gd name="adj1" fmla="val 10699874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6F821666-B247-1F36-A2E9-1836C154D733}"/>
                </a:ext>
              </a:extLst>
            </p:cNvPr>
            <p:cNvSpPr/>
            <p:nvPr/>
          </p:nvSpPr>
          <p:spPr>
            <a:xfrm flipH="1">
              <a:off x="5636193" y="2154031"/>
              <a:ext cx="859199" cy="838201"/>
            </a:xfrm>
            <a:prstGeom prst="arc">
              <a:avLst>
                <a:gd name="adj1" fmla="val 10699874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394918" y="3587231"/>
            <a:ext cx="6176475" cy="1950379"/>
          </a:xfrm>
          <a:prstGeom prst="wedgeRoundRectCallout">
            <a:avLst>
              <a:gd name="adj1" fmla="val -65775"/>
              <a:gd name="adj2" fmla="val 284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8 groups of 10, then subtract 1 group of 8.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16711-0A37-3A56-5B1B-06237E02FA55}"/>
              </a:ext>
            </a:extLst>
          </p:cNvPr>
          <p:cNvGrpSpPr/>
          <p:nvPr/>
        </p:nvGrpSpPr>
        <p:grpSpPr>
          <a:xfrm>
            <a:off x="5615492" y="2201138"/>
            <a:ext cx="1982346" cy="849670"/>
            <a:chOff x="5248356" y="1254795"/>
            <a:chExt cx="2480990" cy="849670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CB95C3E-8CB5-4715-210B-A063BE733F1C}"/>
                </a:ext>
              </a:extLst>
            </p:cNvPr>
            <p:cNvSpPr/>
            <p:nvPr/>
          </p:nvSpPr>
          <p:spPr>
            <a:xfrm flipH="1">
              <a:off x="5248356" y="1257112"/>
              <a:ext cx="797851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DA72A9F-EB26-7B61-8DF5-1E4EB0133B37}"/>
                </a:ext>
              </a:extLst>
            </p:cNvPr>
            <p:cNvSpPr/>
            <p:nvPr/>
          </p:nvSpPr>
          <p:spPr>
            <a:xfrm flipH="1">
              <a:off x="6051562" y="1266264"/>
              <a:ext cx="797851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283E5D2E-2E7A-CCA5-3DF6-71E60B624029}"/>
                </a:ext>
              </a:extLst>
            </p:cNvPr>
            <p:cNvSpPr/>
            <p:nvPr/>
          </p:nvSpPr>
          <p:spPr>
            <a:xfrm flipH="1">
              <a:off x="6870147" y="1254795"/>
              <a:ext cx="859199" cy="838201"/>
            </a:xfrm>
            <a:prstGeom prst="arc">
              <a:avLst>
                <a:gd name="adj1" fmla="val 10699874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23D30FD-6C98-E150-727F-5105843F9DD0}"/>
              </a:ext>
            </a:extLst>
          </p:cNvPr>
          <p:cNvSpPr txBox="1"/>
          <p:nvPr/>
        </p:nvSpPr>
        <p:spPr>
          <a:xfrm>
            <a:off x="5645184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E38089-8BDF-EB9B-C74D-9B4DFB7C695D}"/>
              </a:ext>
            </a:extLst>
          </p:cNvPr>
          <p:cNvSpPr txBox="1"/>
          <p:nvPr/>
        </p:nvSpPr>
        <p:spPr>
          <a:xfrm>
            <a:off x="6302767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17C983-DE20-5820-A46E-6332BAF7E3FF}"/>
              </a:ext>
            </a:extLst>
          </p:cNvPr>
          <p:cNvSpPr txBox="1"/>
          <p:nvPr/>
        </p:nvSpPr>
        <p:spPr>
          <a:xfrm>
            <a:off x="6960350" y="171388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2F2E431-68A8-4505-F760-4E63C561FD45}"/>
              </a:ext>
            </a:extLst>
          </p:cNvPr>
          <p:cNvSpPr txBox="1"/>
          <p:nvPr/>
        </p:nvSpPr>
        <p:spPr>
          <a:xfrm>
            <a:off x="5346173" y="2634959"/>
            <a:ext cx="55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36</a:t>
            </a:r>
            <a:endParaRPr lang="en-GB" sz="24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CAB6963-B251-9D95-5E50-C5019E152EF7}"/>
              </a:ext>
            </a:extLst>
          </p:cNvPr>
          <p:cNvSpPr txBox="1"/>
          <p:nvPr/>
        </p:nvSpPr>
        <p:spPr>
          <a:xfrm>
            <a:off x="6076097" y="2628438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45</a:t>
            </a:r>
            <a:endParaRPr lang="en-GB" sz="24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EB8F352-35CE-337B-8FD3-7A6B918C5757}"/>
              </a:ext>
            </a:extLst>
          </p:cNvPr>
          <p:cNvSpPr txBox="1"/>
          <p:nvPr/>
        </p:nvSpPr>
        <p:spPr>
          <a:xfrm>
            <a:off x="6741599" y="2648372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54</a:t>
            </a:r>
            <a:endParaRPr lang="en-GB" sz="24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FB5E33A-6AB3-9E82-0F85-06B3954D4A41}"/>
              </a:ext>
            </a:extLst>
          </p:cNvPr>
          <p:cNvSpPr txBox="1"/>
          <p:nvPr/>
        </p:nvSpPr>
        <p:spPr>
          <a:xfrm>
            <a:off x="7404147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72</a:t>
            </a:r>
            <a:endParaRPr lang="en-GB" sz="2400" dirty="0"/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476766" y="1396198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9s, eight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8 x 0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 x 6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2 x 8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4 x 8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8 x 3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2782960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2761623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2761622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2761622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2761623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8 x 9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5 x 8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6 x 8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7 x 8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8 x 8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065147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5771535" cy="1432675"/>
            <a:chOff x="3588774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57715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 x 8 = 9 x 4 x 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973</TotalTime>
  <Words>327</Words>
  <Application>Microsoft Office PowerPoint</Application>
  <PresentationFormat>On-screen Show (4:3)</PresentationFormat>
  <Paragraphs>109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62</cp:revision>
  <dcterms:created xsi:type="dcterms:W3CDTF">2013-01-27T09:14:16Z</dcterms:created>
  <dcterms:modified xsi:type="dcterms:W3CDTF">2026-03-18T07:59:23Z</dcterms:modified>
  <cp:category/>
</cp:coreProperties>
</file>