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0" r:id="rId3"/>
    <p:sldId id="291" r:id="rId4"/>
    <p:sldId id="293" r:id="rId5"/>
    <p:sldId id="294" r:id="rId6"/>
    <p:sldId id="295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D8D3E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29149" y="60192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951703"/>
            <a:ext cx="7924799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 </a:t>
            </a:r>
            <a:r>
              <a:rPr lang="en-US" sz="4400" dirty="0"/>
              <a:t>To find missing numbers when </a:t>
            </a:r>
          </a:p>
          <a:p>
            <a:pPr algn="ctr"/>
            <a:r>
              <a:rPr lang="en-US" sz="4400" dirty="0"/>
              <a:t>multiplying by 10 or 100</a:t>
            </a:r>
            <a:endParaRPr lang="en-GB" sz="4400" dirty="0"/>
          </a:p>
          <a:p>
            <a:pPr algn="ctr"/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668455"/>
            <a:ext cx="4338888" cy="40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422340" y="2205945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422340" y="3857764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2429226" y="174725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2429226" y="3261325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429226" y="4683673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148371" y="2559248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121835" y="4279605"/>
            <a:ext cx="1411260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479" y="5936226"/>
            <a:ext cx="570270" cy="787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6498107" y="2766580"/>
            <a:ext cx="1714263" cy="2572337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049D21C-BE3C-310A-96FF-52615DD40544}"/>
              </a:ext>
            </a:extLst>
          </p:cNvPr>
          <p:cNvGrpSpPr/>
          <p:nvPr/>
        </p:nvGrpSpPr>
        <p:grpSpPr>
          <a:xfrm>
            <a:off x="1445341" y="4202841"/>
            <a:ext cx="4943161" cy="1845066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E9DACC-662A-1D47-8940-A8E335FA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1DE5D480-B168-27EF-796C-E15A61EDA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261932" y="3457803"/>
            <a:ext cx="1412605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9D16A-8D22-A0CA-B64C-E51A0085E93B}"/>
              </a:ext>
            </a:extLst>
          </p:cNvPr>
          <p:cNvSpPr/>
          <p:nvPr/>
        </p:nvSpPr>
        <p:spPr>
          <a:xfrm>
            <a:off x="2647422" y="5169348"/>
            <a:ext cx="642858" cy="769441"/>
          </a:xfrm>
          <a:prstGeom prst="rect">
            <a:avLst/>
          </a:prstGeom>
          <a:solidFill>
            <a:srgbClr val="D8D3E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60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5232B5-3886-E3A8-5332-EDE6DC6DAA4E}"/>
              </a:ext>
            </a:extLst>
          </p:cNvPr>
          <p:cNvGrpSpPr/>
          <p:nvPr/>
        </p:nvGrpSpPr>
        <p:grpSpPr>
          <a:xfrm>
            <a:off x="1445341" y="1843099"/>
            <a:ext cx="4921777" cy="1845066"/>
            <a:chOff x="1415845" y="1902091"/>
            <a:chExt cx="4921777" cy="1845066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id="{219362A9-A67A-9CE1-0C01-42A2D1EDD511}"/>
                </a:ext>
              </a:extLst>
            </p:cNvPr>
            <p:cNvGrpSpPr/>
            <p:nvPr/>
          </p:nvGrpSpPr>
          <p:grpSpPr>
            <a:xfrm>
              <a:off x="1415845" y="1902091"/>
              <a:ext cx="4921777" cy="1845066"/>
              <a:chOff x="302497" y="642523"/>
              <a:chExt cx="3966984" cy="1024440"/>
            </a:xfrm>
          </p:grpSpPr>
          <p:pic>
            <p:nvPicPr>
              <p:cNvPr id="514" name="Picture 513" descr="A colorful square with letters and numbers&#10;&#10;AI-generated content may be incorrect.">
                <a:extLst>
                  <a:ext uri="{FF2B5EF4-FFF2-40B4-BE49-F238E27FC236}">
                    <a16:creationId xmlns:a16="http://schemas.microsoft.com/office/drawing/2014/main" id="{E1CC3AB8-9D92-7AA2-AAC8-303B2335D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497" y="642523"/>
                <a:ext cx="3966984" cy="1024440"/>
              </a:xfrm>
              <a:prstGeom prst="rect">
                <a:avLst/>
              </a:prstGeom>
            </p:spPr>
          </p:pic>
          <p:pic>
            <p:nvPicPr>
              <p:cNvPr id="31" name="Picture 30" descr="A white letter on a gray background&#10;&#10;AI-generated content may be incorrect.">
                <a:extLst>
                  <a:ext uri="{FF2B5EF4-FFF2-40B4-BE49-F238E27FC236}">
                    <a16:creationId xmlns:a16="http://schemas.microsoft.com/office/drawing/2014/main" id="{418C869F-96CF-EE92-04B4-DBE4834FD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684" y="714389"/>
                <a:ext cx="728530" cy="41230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E94EF8-4DAB-FF63-381A-5C294718B0F7}"/>
                </a:ext>
              </a:extLst>
            </p:cNvPr>
            <p:cNvSpPr/>
            <p:nvPr/>
          </p:nvSpPr>
          <p:spPr>
            <a:xfrm>
              <a:off x="4562168" y="2861421"/>
              <a:ext cx="642858" cy="769441"/>
            </a:xfrm>
            <a:prstGeom prst="rect">
              <a:avLst/>
            </a:prstGeom>
            <a:solidFill>
              <a:srgbClr val="D8D3E0"/>
            </a:solidFill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9525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6000" b="1" cap="none" spc="0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 x ? = 9900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140750" y="2797643"/>
            <a:ext cx="900325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99 by _____ gives 9900,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5713423" y="2923992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6278337" y="3736685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377052" y="715896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 x 100 = 9900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484906" y="556554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x ? = 1600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16 by _____ gives 1600,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5428286" y="2923992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6165265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484906" y="543148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x 100 = 1600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593322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73   x   ?     = 730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946448" y="1531391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505843"/>
            <a:ext cx="4604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99   x   ?     = 9900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418364"/>
            <a:ext cx="472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85  = 8500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4330885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100  = 9300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5243406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66   x  100   x   ?  = 66000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64C59-DBE9-23DA-D9A2-1A317B676A28}"/>
              </a:ext>
            </a:extLst>
          </p:cNvPr>
          <p:cNvSpPr txBox="1"/>
          <p:nvPr/>
        </p:nvSpPr>
        <p:spPr>
          <a:xfrm>
            <a:off x="1923979" y="6155929"/>
            <a:ext cx="651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83   x    ?     x   10   = 83000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795252" y="240123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6" y="3316609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539856" y="4280007"/>
            <a:ext cx="11472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93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616099" y="5150867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4E2B-AD8A-340B-0944-69B2CD1DFDA7}"/>
              </a:ext>
            </a:extLst>
          </p:cNvPr>
          <p:cNvSpPr/>
          <p:nvPr/>
        </p:nvSpPr>
        <p:spPr>
          <a:xfrm>
            <a:off x="4160328" y="6039426"/>
            <a:ext cx="101243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1449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3" y="1356866"/>
            <a:ext cx="8599223" cy="2020610"/>
            <a:chOff x="2465697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7" y="1714552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550 x 10 = 55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63120" y="3599131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1322</TotalTime>
  <Words>185</Words>
  <Application>Microsoft Office PowerPoint</Application>
  <PresentationFormat>On-screen Show (4:3)</PresentationFormat>
  <Paragraphs>49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2026-03-23T17:07:30Z</dcterms:modified>
  <cp:category/>
</cp:coreProperties>
</file>