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3" r:id="rId2"/>
    <p:sldId id="257" r:id="rId3"/>
    <p:sldId id="287" r:id="rId4"/>
    <p:sldId id="286" r:id="rId5"/>
    <p:sldId id="288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2EE65-5826-497D-B3EB-9C4477D3F274}" type="datetimeFigureOut">
              <a:rPr lang="en-GB" smtClean="0"/>
              <a:t>26/03/2026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6081F6-350E-46C2-A15E-16C39E4E1A8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50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BEC554-18BC-0392-048F-51889A470D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3A5606C-23BB-5ED5-B7C6-82F1CB2930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20C206-D598-2E3F-893E-57BE74295B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3FE6A-FD7F-0AB1-1CDE-602AA3CF99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6520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6.5232 × 10 = 65.232</a:t>
            </a:r>
            <a:r>
              <a:rPr lang="en-GB" dirty="0"/>
              <a:t> </a:t>
            </a:r>
            <a:r>
              <a:rPr lang="en-GB" b="1" dirty="0"/>
              <a:t>0.065232 × 1000 = 65.232</a:t>
            </a:r>
            <a:r>
              <a:rPr lang="en-GB" dirty="0"/>
              <a:t> </a:t>
            </a:r>
            <a:r>
              <a:rPr lang="en-GB" b="1" dirty="0"/>
              <a:t>0.0065232 × 1000 × 10 = 65.232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0824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6081F6-350E-46C2-A15E-16C39E4E1A8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9449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3/26/2026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ithmagician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9" y="163678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2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670348" y="1087008"/>
            <a:ext cx="85540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dirty="0"/>
              <a:t>Repeated multiplication by 10</a:t>
            </a:r>
          </a:p>
          <a:p>
            <a:pPr algn="ctr"/>
            <a:r>
              <a:rPr lang="en-GB" sz="4400" dirty="0"/>
              <a:t>(x10 x 10 x 10)</a:t>
            </a:r>
          </a:p>
        </p:txBody>
      </p:sp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324990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3"/>
              </a:rPr>
              <a:t>www.arithmagicians.com</a:t>
            </a:r>
            <a:endParaRPr lang="en-GB" dirty="0"/>
          </a:p>
        </p:txBody>
      </p:sp>
      <p:pic>
        <p:nvPicPr>
          <p:cNvPr id="7" name="Picture 6" descr="A cartoon of a wizard hat holding a book&#10;&#10;AI-generated content may be incorrect.">
            <a:extLst>
              <a:ext uri="{FF2B5EF4-FFF2-40B4-BE49-F238E27FC236}">
                <a16:creationId xmlns:a16="http://schemas.microsoft.com/office/drawing/2014/main" id="{74C40700-EB2D-2C1B-D7E5-CC290EA79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8232" y="2651360"/>
            <a:ext cx="5038431" cy="4206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2" name="Picture 1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8567E3D8-DB33-980D-9ECF-FFCD2A3AEC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4812" y="2915901"/>
            <a:ext cx="2129354" cy="175371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EC87598-7062-BA2B-51B3-A0CEE66EBAF4}"/>
              </a:ext>
            </a:extLst>
          </p:cNvPr>
          <p:cNvGrpSpPr/>
          <p:nvPr/>
        </p:nvGrpSpPr>
        <p:grpSpPr>
          <a:xfrm>
            <a:off x="1350633" y="2166590"/>
            <a:ext cx="8321931" cy="2848921"/>
            <a:chOff x="2780121" y="1350546"/>
            <a:chExt cx="8321931" cy="1921956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7533DBE4-C713-ECB0-62C0-41C9F29568BF}"/>
                </a:ext>
              </a:extLst>
            </p:cNvPr>
            <p:cNvSpPr/>
            <p:nvPr/>
          </p:nvSpPr>
          <p:spPr>
            <a:xfrm>
              <a:off x="3588774" y="1350546"/>
              <a:ext cx="6353071" cy="1921956"/>
            </a:xfrm>
            <a:prstGeom prst="wedgeRoundRectCallout">
              <a:avLst>
                <a:gd name="adj1" fmla="val -69210"/>
                <a:gd name="adj2" fmla="val 230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63E89C-8825-48E3-639D-E9C7AF55232C}"/>
                </a:ext>
              </a:extLst>
            </p:cNvPr>
            <p:cNvSpPr txBox="1"/>
            <p:nvPr/>
          </p:nvSpPr>
          <p:spPr>
            <a:xfrm>
              <a:off x="2780121" y="1481895"/>
              <a:ext cx="8321931" cy="155725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/>
                <a:t>When we multiply by </a:t>
              </a:r>
              <a:r>
                <a:rPr lang="en-US" sz="2400" b="1" dirty="0"/>
                <a:t>1000</a:t>
              </a:r>
              <a:r>
                <a:rPr lang="en-US" sz="2400" dirty="0"/>
                <a:t>, we are really </a:t>
              </a:r>
            </a:p>
            <a:p>
              <a:pPr algn="ctr"/>
              <a:r>
                <a:rPr lang="en-US" sz="2400" dirty="0"/>
                <a:t>multiplying by </a:t>
              </a:r>
              <a:r>
                <a:rPr lang="en-US" sz="2400" b="1" dirty="0"/>
                <a:t>10 three times.</a:t>
              </a:r>
              <a:endParaRPr lang="en-US" sz="2400" dirty="0"/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That’s because: </a:t>
              </a:r>
              <a:r>
                <a:rPr lang="en-US" sz="2400" b="1" dirty="0"/>
                <a:t>1000 = 10 x 10 x 10</a:t>
              </a:r>
            </a:p>
            <a:p>
              <a:pPr algn="ctr"/>
              <a:endParaRPr lang="en-US" sz="2400" dirty="0"/>
            </a:p>
            <a:p>
              <a:pPr algn="ctr"/>
              <a:r>
                <a:rPr lang="en-US" sz="2400" dirty="0"/>
                <a:t>So: </a:t>
              </a:r>
              <a:r>
                <a:rPr lang="en-US" sz="2400" b="1" dirty="0"/>
                <a:t>×1000 = x10, then x10 and x10 again</a:t>
              </a:r>
              <a:endParaRPr lang="en-US" sz="2400" dirty="0"/>
            </a:p>
          </p:txBody>
        </p:sp>
      </p:grpSp>
      <p:pic>
        <p:nvPicPr>
          <p:cNvPr id="6" name="Picture 5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9F4D63F-0694-1F3F-4D26-81461D4C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707" y="131375"/>
            <a:ext cx="1233968" cy="123396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CDF9CF9-8C21-47F0-D7A9-7C7088D4472C}"/>
              </a:ext>
            </a:extLst>
          </p:cNvPr>
          <p:cNvGrpSpPr/>
          <p:nvPr/>
        </p:nvGrpSpPr>
        <p:grpSpPr>
          <a:xfrm>
            <a:off x="2083792" y="1959712"/>
            <a:ext cx="6353071" cy="3250078"/>
            <a:chOff x="5758507" y="1141529"/>
            <a:chExt cx="6353071" cy="2192587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70552274-419C-1A45-1DD0-7B1C6B82739F}"/>
                </a:ext>
              </a:extLst>
            </p:cNvPr>
            <p:cNvSpPr/>
            <p:nvPr/>
          </p:nvSpPr>
          <p:spPr>
            <a:xfrm>
              <a:off x="5758507" y="1141529"/>
              <a:ext cx="6353071" cy="2099657"/>
            </a:xfrm>
            <a:prstGeom prst="wedgeRoundRectCallout">
              <a:avLst>
                <a:gd name="adj1" fmla="val -69210"/>
                <a:gd name="adj2" fmla="val 230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6732220-507C-71BA-F90A-ACFA562F7CA6}"/>
                </a:ext>
              </a:extLst>
            </p:cNvPr>
            <p:cNvSpPr txBox="1"/>
            <p:nvPr/>
          </p:nvSpPr>
          <p:spPr>
            <a:xfrm>
              <a:off x="6204061" y="1278539"/>
              <a:ext cx="5797935" cy="205557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>
                <a:buNone/>
              </a:pPr>
              <a:r>
                <a:rPr lang="en-US" sz="2400" dirty="0"/>
                <a:t>Each time we multiply by </a:t>
              </a:r>
              <a:r>
                <a:rPr lang="en-US" sz="2400" b="1" dirty="0"/>
                <a:t>10</a:t>
              </a:r>
              <a:r>
                <a:rPr lang="en-US" sz="2400" dirty="0"/>
                <a:t>, the digits move </a:t>
              </a:r>
              <a:r>
                <a:rPr lang="en-US" sz="2400" b="1" dirty="0"/>
                <a:t>one place to the left</a:t>
              </a:r>
              <a:r>
                <a:rPr lang="en-US" sz="2400" dirty="0"/>
                <a:t>.</a:t>
              </a:r>
            </a:p>
            <a:p>
              <a:endParaRPr lang="en-US" sz="2400" dirty="0"/>
            </a:p>
            <a:p>
              <a:pPr>
                <a:buNone/>
              </a:pPr>
              <a:r>
                <a:rPr lang="en-US" sz="2400" dirty="0"/>
                <a:t>That’s why multiplying by 1000 is the same as multiplying by 10 </a:t>
              </a:r>
              <a:r>
                <a:rPr lang="en-US" sz="2400" b="1" dirty="0"/>
                <a:t>three times</a:t>
              </a:r>
              <a:r>
                <a:rPr lang="en-US" sz="2400" dirty="0"/>
                <a:t>. </a:t>
              </a:r>
            </a:p>
            <a:p>
              <a:pPr>
                <a:buNone/>
              </a:pPr>
              <a:endParaRPr lang="en-US" sz="2400" dirty="0"/>
            </a:p>
            <a:p>
              <a:pPr>
                <a:buNone/>
              </a:pPr>
              <a:r>
                <a:rPr lang="en-US" sz="2400" dirty="0"/>
                <a:t>Let’s look at an example.</a:t>
              </a:r>
            </a:p>
            <a:p>
              <a:pPr algn="ctr"/>
              <a:endParaRPr lang="en-US" sz="2400" dirty="0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AC63A4-6F56-1243-E2CD-D81DB3ADF8D8}"/>
              </a:ext>
            </a:extLst>
          </p:cNvPr>
          <p:cNvGrpSpPr/>
          <p:nvPr/>
        </p:nvGrpSpPr>
        <p:grpSpPr>
          <a:xfrm>
            <a:off x="1229033" y="2136243"/>
            <a:ext cx="8443531" cy="2848921"/>
            <a:chOff x="2746325" y="1350546"/>
            <a:chExt cx="8321931" cy="1921956"/>
          </a:xfrm>
        </p:grpSpPr>
        <p:sp>
          <p:nvSpPr>
            <p:cNvPr id="32" name="Speech Bubble: Rectangle with Corners Rounded 31">
              <a:extLst>
                <a:ext uri="{FF2B5EF4-FFF2-40B4-BE49-F238E27FC236}">
                  <a16:creationId xmlns:a16="http://schemas.microsoft.com/office/drawing/2014/main" id="{4F6C161F-CFCB-8205-AAF1-2BB794CC36FF}"/>
                </a:ext>
              </a:extLst>
            </p:cNvPr>
            <p:cNvSpPr/>
            <p:nvPr/>
          </p:nvSpPr>
          <p:spPr>
            <a:xfrm>
              <a:off x="3588774" y="1350546"/>
              <a:ext cx="6353071" cy="1921956"/>
            </a:xfrm>
            <a:prstGeom prst="wedgeRoundRectCallout">
              <a:avLst>
                <a:gd name="adj1" fmla="val -69210"/>
                <a:gd name="adj2" fmla="val 2304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546A5988-8322-98F3-425E-07E5F58B9443}"/>
                </a:ext>
              </a:extLst>
            </p:cNvPr>
            <p:cNvSpPr txBox="1"/>
            <p:nvPr/>
          </p:nvSpPr>
          <p:spPr>
            <a:xfrm>
              <a:off x="2746325" y="1673700"/>
              <a:ext cx="8321931" cy="130809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200" dirty="0"/>
                <a:t>Why is multiplying by 1000 </a:t>
              </a:r>
            </a:p>
            <a:p>
              <a:pPr algn="ctr"/>
              <a:r>
                <a:rPr lang="en-US" sz="3200" dirty="0"/>
                <a:t>the same as multiplying by </a:t>
              </a:r>
            </a:p>
            <a:p>
              <a:pPr algn="ctr"/>
              <a:r>
                <a:rPr lang="en-US" sz="3200" dirty="0"/>
                <a:t>10, then by 10 and 10 again?</a:t>
              </a:r>
              <a:endParaRPr lang="en-GB" sz="3200" b="1" dirty="0"/>
            </a:p>
            <a:p>
              <a:pPr algn="ctr"/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45108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10C0C6-4A47-8616-DB2F-1FCD538214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EDC6932-AA56-9002-0282-385916E40A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31313283-AFA6-40AE-0D42-AFE9E3861777}"/>
              </a:ext>
            </a:extLst>
          </p:cNvPr>
          <p:cNvSpPr/>
          <p:nvPr/>
        </p:nvSpPr>
        <p:spPr>
          <a:xfrm>
            <a:off x="1545184" y="332076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38.125 x 10 x 10 x 10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DFAC447-7F67-1470-F916-0ADA20FFF7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6326459"/>
              </p:ext>
            </p:extLst>
          </p:nvPr>
        </p:nvGraphicFramePr>
        <p:xfrm>
          <a:off x="423658" y="1774710"/>
          <a:ext cx="8424752" cy="11549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00112243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070E6D0C-210E-F64B-1773-DD14FC49FFCD}"/>
              </a:ext>
            </a:extLst>
          </p:cNvPr>
          <p:cNvSpPr/>
          <p:nvPr/>
        </p:nvSpPr>
        <p:spPr>
          <a:xfrm>
            <a:off x="1606020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612ECD5-CEF2-F98E-D5A0-8DC8CEED16DE}"/>
              </a:ext>
            </a:extLst>
          </p:cNvPr>
          <p:cNvSpPr/>
          <p:nvPr/>
        </p:nvSpPr>
        <p:spPr>
          <a:xfrm>
            <a:off x="2649499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3F09329-118C-1049-7E18-2201CEE8EB8F}"/>
              </a:ext>
            </a:extLst>
          </p:cNvPr>
          <p:cNvSpPr/>
          <p:nvPr/>
        </p:nvSpPr>
        <p:spPr>
          <a:xfrm>
            <a:off x="3692978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58F9D9-164C-1CD3-DEEF-BE0F5AB80EEC}"/>
              </a:ext>
            </a:extLst>
          </p:cNvPr>
          <p:cNvSpPr/>
          <p:nvPr/>
        </p:nvSpPr>
        <p:spPr>
          <a:xfrm>
            <a:off x="4736457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4CE12F2-429A-9634-1119-0430EE11096B}"/>
              </a:ext>
            </a:extLst>
          </p:cNvPr>
          <p:cNvSpPr/>
          <p:nvPr/>
        </p:nvSpPr>
        <p:spPr>
          <a:xfrm>
            <a:off x="5779936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13DC59D-25B5-406E-2647-457366289792}"/>
              </a:ext>
            </a:extLst>
          </p:cNvPr>
          <p:cNvSpPr/>
          <p:nvPr/>
        </p:nvSpPr>
        <p:spPr>
          <a:xfrm>
            <a:off x="6823415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7F78EA-D306-4182-3D4D-52D062DA83F1}"/>
              </a:ext>
            </a:extLst>
          </p:cNvPr>
          <p:cNvSpPr/>
          <p:nvPr/>
        </p:nvSpPr>
        <p:spPr>
          <a:xfrm>
            <a:off x="5182174" y="1280122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A6EE81-2938-ED7A-FA76-9F0C98E6982C}"/>
              </a:ext>
            </a:extLst>
          </p:cNvPr>
          <p:cNvSpPr/>
          <p:nvPr/>
        </p:nvSpPr>
        <p:spPr>
          <a:xfrm>
            <a:off x="5189881" y="1792706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7FDBD92-4085-32CD-B59D-89B32608A5DA}"/>
              </a:ext>
            </a:extLst>
          </p:cNvPr>
          <p:cNvSpPr/>
          <p:nvPr/>
        </p:nvSpPr>
        <p:spPr>
          <a:xfrm>
            <a:off x="7866895" y="1719255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54385B-5821-4348-7299-863A8BAC31BC}"/>
              </a:ext>
            </a:extLst>
          </p:cNvPr>
          <p:cNvSpPr/>
          <p:nvPr/>
        </p:nvSpPr>
        <p:spPr>
          <a:xfrm>
            <a:off x="328713" y="1788079"/>
            <a:ext cx="12555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HTh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96A1FF-63E9-0997-C329-194F7D50D6D6}"/>
              </a:ext>
            </a:extLst>
          </p:cNvPr>
          <p:cNvGrpSpPr/>
          <p:nvPr/>
        </p:nvGrpSpPr>
        <p:grpSpPr>
          <a:xfrm>
            <a:off x="3597061" y="2283204"/>
            <a:ext cx="5214424" cy="707886"/>
            <a:chOff x="3595527" y="5004555"/>
            <a:chExt cx="5214424" cy="707886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080E145F-DD25-A847-FF8A-7DAD57E84846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1CDA6D3-B31C-80E1-4091-F6B88EDDB055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6880B54-616E-4CBF-A6C4-99AEA661BF4D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1A7D1D7-A862-F344-FF76-34B0F30AAEC3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C8340546-6BC8-7E92-8646-A925FE656090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85D3AF0A-F4C6-5E45-BFC0-6C3503CE27AB}"/>
              </a:ext>
            </a:extLst>
          </p:cNvPr>
          <p:cNvGrpSpPr/>
          <p:nvPr/>
        </p:nvGrpSpPr>
        <p:grpSpPr>
          <a:xfrm>
            <a:off x="2543967" y="2283204"/>
            <a:ext cx="5214424" cy="707886"/>
            <a:chOff x="3595527" y="5004555"/>
            <a:chExt cx="5214424" cy="707886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DA0B088-7215-5A26-7F47-2D56352EBFD0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2D26089C-A06B-D002-B74A-ADFBF18C9D27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1CB2FE5-8D85-6BD7-E9C7-0C1E58F0EEFD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8DA8949C-C890-ED9A-E8D3-5107405EE6FC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DEF8C1F6-1603-B696-D508-7F2E947B853A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1D91523-BC43-C92C-17AC-848EC9D98015}"/>
              </a:ext>
            </a:extLst>
          </p:cNvPr>
          <p:cNvGrpSpPr/>
          <p:nvPr/>
        </p:nvGrpSpPr>
        <p:grpSpPr>
          <a:xfrm>
            <a:off x="1461110" y="2289963"/>
            <a:ext cx="5214424" cy="707886"/>
            <a:chOff x="3595527" y="5004555"/>
            <a:chExt cx="5214424" cy="707886"/>
          </a:xfrm>
        </p:grpSpPr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D97C2B88-6077-3094-B32E-3B67BED9F14B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FE2808E-B33F-55AA-4900-B77B3B21D652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203F9884-C943-EC71-ACA2-3D7AD1F0ED86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74A54594-C8C2-FAAC-B43D-84517D979155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786129F-19F1-E258-BC0D-3120B9E9CE88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2592B5F4-6584-1A5B-CE1F-33D6FC3BF9AD}"/>
              </a:ext>
            </a:extLst>
          </p:cNvPr>
          <p:cNvGrpSpPr/>
          <p:nvPr/>
        </p:nvGrpSpPr>
        <p:grpSpPr>
          <a:xfrm>
            <a:off x="2833704" y="2987919"/>
            <a:ext cx="5533547" cy="971844"/>
            <a:chOff x="2833704" y="2987919"/>
            <a:chExt cx="5533547" cy="971844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AEE790AA-E677-4C73-429F-C0779AF23A95}"/>
                </a:ext>
              </a:extLst>
            </p:cNvPr>
            <p:cNvGrpSpPr/>
            <p:nvPr/>
          </p:nvGrpSpPr>
          <p:grpSpPr>
            <a:xfrm>
              <a:off x="3873873" y="2987919"/>
              <a:ext cx="4493378" cy="968673"/>
              <a:chOff x="3181138" y="3066205"/>
              <a:chExt cx="4493378" cy="968673"/>
            </a:xfrm>
          </p:grpSpPr>
          <p:grpSp>
            <p:nvGrpSpPr>
              <p:cNvPr id="60" name="Group 59">
                <a:extLst>
                  <a:ext uri="{FF2B5EF4-FFF2-40B4-BE49-F238E27FC236}">
                    <a16:creationId xmlns:a16="http://schemas.microsoft.com/office/drawing/2014/main" id="{C3EE5E32-4C0F-78D3-CCC1-D37334122892}"/>
                  </a:ext>
                </a:extLst>
              </p:cNvPr>
              <p:cNvGrpSpPr/>
              <p:nvPr/>
            </p:nvGrpSpPr>
            <p:grpSpPr>
              <a:xfrm>
                <a:off x="3181138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06" name="Arrow: Curved Left 105">
                  <a:extLst>
                    <a:ext uri="{FF2B5EF4-FFF2-40B4-BE49-F238E27FC236}">
                      <a16:creationId xmlns:a16="http://schemas.microsoft.com/office/drawing/2014/main" id="{AC7F5E2B-B9FE-0B48-61EE-5561CB12E3CC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7" name="Rectangle 106">
                  <a:extLst>
                    <a:ext uri="{FF2B5EF4-FFF2-40B4-BE49-F238E27FC236}">
                      <a16:creationId xmlns:a16="http://schemas.microsoft.com/office/drawing/2014/main" id="{89BD6647-E5E3-96A2-A55E-29732C3010CF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1" name="Group 60">
                <a:extLst>
                  <a:ext uri="{FF2B5EF4-FFF2-40B4-BE49-F238E27FC236}">
                    <a16:creationId xmlns:a16="http://schemas.microsoft.com/office/drawing/2014/main" id="{57EA55AC-E574-90E9-0479-23563542319E}"/>
                  </a:ext>
                </a:extLst>
              </p:cNvPr>
              <p:cNvGrpSpPr/>
              <p:nvPr/>
            </p:nvGrpSpPr>
            <p:grpSpPr>
              <a:xfrm>
                <a:off x="4286024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04" name="Arrow: Curved Left 103">
                  <a:extLst>
                    <a:ext uri="{FF2B5EF4-FFF2-40B4-BE49-F238E27FC236}">
                      <a16:creationId xmlns:a16="http://schemas.microsoft.com/office/drawing/2014/main" id="{5D5FA9A4-9A19-A969-FDF9-E12EA6FDC7D9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5" name="Rectangle 104">
                  <a:extLst>
                    <a:ext uri="{FF2B5EF4-FFF2-40B4-BE49-F238E27FC236}">
                      <a16:creationId xmlns:a16="http://schemas.microsoft.com/office/drawing/2014/main" id="{4361FA0F-555E-C91E-32B5-3E529521462C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2E06F440-FDC8-D69C-B5BC-A520FE7E0834}"/>
                  </a:ext>
                </a:extLst>
              </p:cNvPr>
              <p:cNvGrpSpPr/>
              <p:nvPr/>
            </p:nvGrpSpPr>
            <p:grpSpPr>
              <a:xfrm>
                <a:off x="5390910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00" name="Arrow: Curved Left 99">
                  <a:extLst>
                    <a:ext uri="{FF2B5EF4-FFF2-40B4-BE49-F238E27FC236}">
                      <a16:creationId xmlns:a16="http://schemas.microsoft.com/office/drawing/2014/main" id="{4C08216A-DCC2-95EB-2656-E3DC10675728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3" name="Rectangle 102">
                  <a:extLst>
                    <a:ext uri="{FF2B5EF4-FFF2-40B4-BE49-F238E27FC236}">
                      <a16:creationId xmlns:a16="http://schemas.microsoft.com/office/drawing/2014/main" id="{F99230C3-4B95-694A-BC6E-86F9C7A81D37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1EF41BD4-4A8F-5749-4A62-E0244C2137B4}"/>
                  </a:ext>
                </a:extLst>
              </p:cNvPr>
              <p:cNvGrpSpPr/>
              <p:nvPr/>
            </p:nvGrpSpPr>
            <p:grpSpPr>
              <a:xfrm>
                <a:off x="6495795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65" name="Arrow: Curved Left 64">
                  <a:extLst>
                    <a:ext uri="{FF2B5EF4-FFF2-40B4-BE49-F238E27FC236}">
                      <a16:creationId xmlns:a16="http://schemas.microsoft.com/office/drawing/2014/main" id="{FCE012E8-D179-C904-1979-A592293386B6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Rectangle 65">
                  <a:extLst>
                    <a:ext uri="{FF2B5EF4-FFF2-40B4-BE49-F238E27FC236}">
                      <a16:creationId xmlns:a16="http://schemas.microsoft.com/office/drawing/2014/main" id="{3E61717E-2C9B-EF79-5FBD-FDD54FA116E9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35" name="Group 134">
              <a:extLst>
                <a:ext uri="{FF2B5EF4-FFF2-40B4-BE49-F238E27FC236}">
                  <a16:creationId xmlns:a16="http://schemas.microsoft.com/office/drawing/2014/main" id="{01AB14D2-D556-75B4-59D5-0499AC40026B}"/>
                </a:ext>
              </a:extLst>
            </p:cNvPr>
            <p:cNvGrpSpPr/>
            <p:nvPr/>
          </p:nvGrpSpPr>
          <p:grpSpPr>
            <a:xfrm>
              <a:off x="2833704" y="2991090"/>
              <a:ext cx="1178721" cy="968673"/>
              <a:chOff x="6466299" y="3066205"/>
              <a:chExt cx="1178721" cy="968673"/>
            </a:xfrm>
          </p:grpSpPr>
          <p:sp>
            <p:nvSpPr>
              <p:cNvPr id="145" name="Arrow: Curved Left 144">
                <a:extLst>
                  <a:ext uri="{FF2B5EF4-FFF2-40B4-BE49-F238E27FC236}">
                    <a16:creationId xmlns:a16="http://schemas.microsoft.com/office/drawing/2014/main" id="{8D409DFD-AEBF-C8DF-1456-80977DBB94C7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46" name="Rectangle 145">
                <a:extLst>
                  <a:ext uri="{FF2B5EF4-FFF2-40B4-BE49-F238E27FC236}">
                    <a16:creationId xmlns:a16="http://schemas.microsoft.com/office/drawing/2014/main" id="{7697B410-E50C-DF82-9853-744018FCEC80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FD671574-BB9A-ADBF-CE31-A72D5ACBB57A}"/>
              </a:ext>
            </a:extLst>
          </p:cNvPr>
          <p:cNvGrpSpPr/>
          <p:nvPr/>
        </p:nvGrpSpPr>
        <p:grpSpPr>
          <a:xfrm>
            <a:off x="1728819" y="3005170"/>
            <a:ext cx="5533547" cy="971844"/>
            <a:chOff x="2833704" y="2987919"/>
            <a:chExt cx="5533547" cy="971844"/>
          </a:xfrm>
        </p:grpSpPr>
        <p:grpSp>
          <p:nvGrpSpPr>
            <p:cNvPr id="149" name="Group 148">
              <a:extLst>
                <a:ext uri="{FF2B5EF4-FFF2-40B4-BE49-F238E27FC236}">
                  <a16:creationId xmlns:a16="http://schemas.microsoft.com/office/drawing/2014/main" id="{59F77849-AB4E-5F36-2484-FA85D688F214}"/>
                </a:ext>
              </a:extLst>
            </p:cNvPr>
            <p:cNvGrpSpPr/>
            <p:nvPr/>
          </p:nvGrpSpPr>
          <p:grpSpPr>
            <a:xfrm>
              <a:off x="3873873" y="2987919"/>
              <a:ext cx="4493378" cy="968673"/>
              <a:chOff x="3181138" y="3066205"/>
              <a:chExt cx="4493378" cy="968673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E14A0E09-F0BF-6637-3B96-0B5040948EE3}"/>
                  </a:ext>
                </a:extLst>
              </p:cNvPr>
              <p:cNvGrpSpPr/>
              <p:nvPr/>
            </p:nvGrpSpPr>
            <p:grpSpPr>
              <a:xfrm>
                <a:off x="3181138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63" name="Arrow: Curved Left 162">
                  <a:extLst>
                    <a:ext uri="{FF2B5EF4-FFF2-40B4-BE49-F238E27FC236}">
                      <a16:creationId xmlns:a16="http://schemas.microsoft.com/office/drawing/2014/main" id="{A4335527-61A2-6F16-ED05-C5B4DC2EDDA8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4" name="Rectangle 163">
                  <a:extLst>
                    <a:ext uri="{FF2B5EF4-FFF2-40B4-BE49-F238E27FC236}">
                      <a16:creationId xmlns:a16="http://schemas.microsoft.com/office/drawing/2014/main" id="{D611FBB1-16DC-17EE-E77A-53736EB2A3F2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54" name="Group 153">
                <a:extLst>
                  <a:ext uri="{FF2B5EF4-FFF2-40B4-BE49-F238E27FC236}">
                    <a16:creationId xmlns:a16="http://schemas.microsoft.com/office/drawing/2014/main" id="{6496EF09-DEE9-0804-50CE-5F36511202AD}"/>
                  </a:ext>
                </a:extLst>
              </p:cNvPr>
              <p:cNvGrpSpPr/>
              <p:nvPr/>
            </p:nvGrpSpPr>
            <p:grpSpPr>
              <a:xfrm>
                <a:off x="4286024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61" name="Arrow: Curved Left 160">
                  <a:extLst>
                    <a:ext uri="{FF2B5EF4-FFF2-40B4-BE49-F238E27FC236}">
                      <a16:creationId xmlns:a16="http://schemas.microsoft.com/office/drawing/2014/main" id="{9664F393-7643-37C2-3189-862F73208FAF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2" name="Rectangle 161">
                  <a:extLst>
                    <a:ext uri="{FF2B5EF4-FFF2-40B4-BE49-F238E27FC236}">
                      <a16:creationId xmlns:a16="http://schemas.microsoft.com/office/drawing/2014/main" id="{30DCA79C-8166-046C-9532-B268730C6B4A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55" name="Group 154">
                <a:extLst>
                  <a:ext uri="{FF2B5EF4-FFF2-40B4-BE49-F238E27FC236}">
                    <a16:creationId xmlns:a16="http://schemas.microsoft.com/office/drawing/2014/main" id="{B2C0278C-893C-33B0-CE78-66BD2E5BDFE4}"/>
                  </a:ext>
                </a:extLst>
              </p:cNvPr>
              <p:cNvGrpSpPr/>
              <p:nvPr/>
            </p:nvGrpSpPr>
            <p:grpSpPr>
              <a:xfrm>
                <a:off x="5390910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59" name="Arrow: Curved Left 158">
                  <a:extLst>
                    <a:ext uri="{FF2B5EF4-FFF2-40B4-BE49-F238E27FC236}">
                      <a16:creationId xmlns:a16="http://schemas.microsoft.com/office/drawing/2014/main" id="{F733E3FA-2F2F-2DEB-AF9F-12601FB1E2FC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60" name="Rectangle 159">
                  <a:extLst>
                    <a:ext uri="{FF2B5EF4-FFF2-40B4-BE49-F238E27FC236}">
                      <a16:creationId xmlns:a16="http://schemas.microsoft.com/office/drawing/2014/main" id="{8FB6D0DE-84A5-E66F-0167-D3BD9CFAA3C2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56" name="Group 155">
                <a:extLst>
                  <a:ext uri="{FF2B5EF4-FFF2-40B4-BE49-F238E27FC236}">
                    <a16:creationId xmlns:a16="http://schemas.microsoft.com/office/drawing/2014/main" id="{41CDA13B-F157-2402-14AE-B0FBFA3958BD}"/>
                  </a:ext>
                </a:extLst>
              </p:cNvPr>
              <p:cNvGrpSpPr/>
              <p:nvPr/>
            </p:nvGrpSpPr>
            <p:grpSpPr>
              <a:xfrm>
                <a:off x="6495795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57" name="Arrow: Curved Left 156">
                  <a:extLst>
                    <a:ext uri="{FF2B5EF4-FFF2-40B4-BE49-F238E27FC236}">
                      <a16:creationId xmlns:a16="http://schemas.microsoft.com/office/drawing/2014/main" id="{10EEA12C-D3FB-DA69-8AAB-D3D319D6BFEA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58" name="Rectangle 157">
                  <a:extLst>
                    <a:ext uri="{FF2B5EF4-FFF2-40B4-BE49-F238E27FC236}">
                      <a16:creationId xmlns:a16="http://schemas.microsoft.com/office/drawing/2014/main" id="{769727C4-D400-A2EC-C424-32D51EC52A72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EBED06F6-24F2-E343-0052-37E8C37B6619}"/>
                </a:ext>
              </a:extLst>
            </p:cNvPr>
            <p:cNvGrpSpPr/>
            <p:nvPr/>
          </p:nvGrpSpPr>
          <p:grpSpPr>
            <a:xfrm>
              <a:off x="2833704" y="2991090"/>
              <a:ext cx="1178721" cy="968673"/>
              <a:chOff x="6466299" y="3066205"/>
              <a:chExt cx="1178721" cy="968673"/>
            </a:xfrm>
          </p:grpSpPr>
          <p:sp>
            <p:nvSpPr>
              <p:cNvPr id="151" name="Arrow: Curved Left 150">
                <a:extLst>
                  <a:ext uri="{FF2B5EF4-FFF2-40B4-BE49-F238E27FC236}">
                    <a16:creationId xmlns:a16="http://schemas.microsoft.com/office/drawing/2014/main" id="{7FA076A2-FE2F-6928-38F7-0D9DAB8D3AA9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52" name="Rectangle 151">
                <a:extLst>
                  <a:ext uri="{FF2B5EF4-FFF2-40B4-BE49-F238E27FC236}">
                    <a16:creationId xmlns:a16="http://schemas.microsoft.com/office/drawing/2014/main" id="{3CA0294D-38DE-744D-F530-2FDC18176873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19CD5584-9D6D-C931-C18A-C52C38288019}"/>
              </a:ext>
            </a:extLst>
          </p:cNvPr>
          <p:cNvGrpSpPr/>
          <p:nvPr/>
        </p:nvGrpSpPr>
        <p:grpSpPr>
          <a:xfrm>
            <a:off x="646322" y="2991090"/>
            <a:ext cx="5533547" cy="971844"/>
            <a:chOff x="2833704" y="2987919"/>
            <a:chExt cx="5533547" cy="971844"/>
          </a:xfrm>
        </p:grpSpPr>
        <p:grpSp>
          <p:nvGrpSpPr>
            <p:cNvPr id="166" name="Group 165">
              <a:extLst>
                <a:ext uri="{FF2B5EF4-FFF2-40B4-BE49-F238E27FC236}">
                  <a16:creationId xmlns:a16="http://schemas.microsoft.com/office/drawing/2014/main" id="{DD8FE064-9001-4282-EAAD-5784B43968E1}"/>
                </a:ext>
              </a:extLst>
            </p:cNvPr>
            <p:cNvGrpSpPr/>
            <p:nvPr/>
          </p:nvGrpSpPr>
          <p:grpSpPr>
            <a:xfrm>
              <a:off x="3873873" y="2987919"/>
              <a:ext cx="4493378" cy="968673"/>
              <a:chOff x="3181138" y="3066205"/>
              <a:chExt cx="4493378" cy="968673"/>
            </a:xfrm>
          </p:grpSpPr>
          <p:grpSp>
            <p:nvGrpSpPr>
              <p:cNvPr id="170" name="Group 169">
                <a:extLst>
                  <a:ext uri="{FF2B5EF4-FFF2-40B4-BE49-F238E27FC236}">
                    <a16:creationId xmlns:a16="http://schemas.microsoft.com/office/drawing/2014/main" id="{0F5402EA-1695-C7AB-5694-364230A33F91}"/>
                  </a:ext>
                </a:extLst>
              </p:cNvPr>
              <p:cNvGrpSpPr/>
              <p:nvPr/>
            </p:nvGrpSpPr>
            <p:grpSpPr>
              <a:xfrm>
                <a:off x="3181138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80" name="Arrow: Curved Left 179">
                  <a:extLst>
                    <a:ext uri="{FF2B5EF4-FFF2-40B4-BE49-F238E27FC236}">
                      <a16:creationId xmlns:a16="http://schemas.microsoft.com/office/drawing/2014/main" id="{B51666CE-DB9F-DF62-91A1-A47E22B4CF6B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1" name="Rectangle 180">
                  <a:extLst>
                    <a:ext uri="{FF2B5EF4-FFF2-40B4-BE49-F238E27FC236}">
                      <a16:creationId xmlns:a16="http://schemas.microsoft.com/office/drawing/2014/main" id="{97B8FE32-8BB9-590C-959F-67571BF06835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6F573569-5010-B771-94C1-4DFE9A6EB5E6}"/>
                  </a:ext>
                </a:extLst>
              </p:cNvPr>
              <p:cNvGrpSpPr/>
              <p:nvPr/>
            </p:nvGrpSpPr>
            <p:grpSpPr>
              <a:xfrm>
                <a:off x="4286024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78" name="Arrow: Curved Left 177">
                  <a:extLst>
                    <a:ext uri="{FF2B5EF4-FFF2-40B4-BE49-F238E27FC236}">
                      <a16:creationId xmlns:a16="http://schemas.microsoft.com/office/drawing/2014/main" id="{CF64E254-04D5-B933-580D-DEC7699876C3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9" name="Rectangle 178">
                  <a:extLst>
                    <a:ext uri="{FF2B5EF4-FFF2-40B4-BE49-F238E27FC236}">
                      <a16:creationId xmlns:a16="http://schemas.microsoft.com/office/drawing/2014/main" id="{8FED4CE9-3DFB-A14C-E3DB-4A51FEBF1F5D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72" name="Group 171">
                <a:extLst>
                  <a:ext uri="{FF2B5EF4-FFF2-40B4-BE49-F238E27FC236}">
                    <a16:creationId xmlns:a16="http://schemas.microsoft.com/office/drawing/2014/main" id="{FAD5E97A-949D-4CF7-714B-FDDAAD3DD4B5}"/>
                  </a:ext>
                </a:extLst>
              </p:cNvPr>
              <p:cNvGrpSpPr/>
              <p:nvPr/>
            </p:nvGrpSpPr>
            <p:grpSpPr>
              <a:xfrm>
                <a:off x="5390910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76" name="Arrow: Curved Left 175">
                  <a:extLst>
                    <a:ext uri="{FF2B5EF4-FFF2-40B4-BE49-F238E27FC236}">
                      <a16:creationId xmlns:a16="http://schemas.microsoft.com/office/drawing/2014/main" id="{9CBC2EFD-5492-CD57-A7DB-EC8310EF1ED4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7" name="Rectangle 176">
                  <a:extLst>
                    <a:ext uri="{FF2B5EF4-FFF2-40B4-BE49-F238E27FC236}">
                      <a16:creationId xmlns:a16="http://schemas.microsoft.com/office/drawing/2014/main" id="{4C1ADA75-1389-995B-BD30-DD30AE7CF78E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  <p:grpSp>
            <p:nvGrpSpPr>
              <p:cNvPr id="173" name="Group 172">
                <a:extLst>
                  <a:ext uri="{FF2B5EF4-FFF2-40B4-BE49-F238E27FC236}">
                    <a16:creationId xmlns:a16="http://schemas.microsoft.com/office/drawing/2014/main" id="{650144D9-C294-2B63-C55F-1E46EAFC5C13}"/>
                  </a:ext>
                </a:extLst>
              </p:cNvPr>
              <p:cNvGrpSpPr/>
              <p:nvPr/>
            </p:nvGrpSpPr>
            <p:grpSpPr>
              <a:xfrm>
                <a:off x="6495795" y="3066205"/>
                <a:ext cx="1178721" cy="968673"/>
                <a:chOff x="6466299" y="3066205"/>
                <a:chExt cx="1178721" cy="968673"/>
              </a:xfrm>
            </p:grpSpPr>
            <p:sp>
              <p:nvSpPr>
                <p:cNvPr id="174" name="Arrow: Curved Left 173">
                  <a:extLst>
                    <a:ext uri="{FF2B5EF4-FFF2-40B4-BE49-F238E27FC236}">
                      <a16:creationId xmlns:a16="http://schemas.microsoft.com/office/drawing/2014/main" id="{B16D3E3B-CE38-A05B-EA50-B59906C64FEC}"/>
                    </a:ext>
                  </a:extLst>
                </p:cNvPr>
                <p:cNvSpPr/>
                <p:nvPr/>
              </p:nvSpPr>
              <p:spPr>
                <a:xfrm rot="5400000">
                  <a:off x="6833206" y="2704357"/>
                  <a:ext cx="449965" cy="1173662"/>
                </a:xfrm>
                <a:prstGeom prst="curvedLef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5" name="Rectangle 174">
                  <a:extLst>
                    <a:ext uri="{FF2B5EF4-FFF2-40B4-BE49-F238E27FC236}">
                      <a16:creationId xmlns:a16="http://schemas.microsoft.com/office/drawing/2014/main" id="{7115DB78-0C91-EB41-7716-2D05BB7FF5B5}"/>
                    </a:ext>
                  </a:extLst>
                </p:cNvPr>
                <p:cNvSpPr/>
                <p:nvPr/>
              </p:nvSpPr>
              <p:spPr>
                <a:xfrm>
                  <a:off x="6466299" y="3573213"/>
                  <a:ext cx="1159518" cy="461665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2400" b="1" dirty="0">
                      <a:ln w="19050">
                        <a:solidFill>
                          <a:schemeClr val="tx1"/>
                        </a:solidFill>
                      </a:ln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x10</a:t>
                  </a:r>
                  <a:endParaRPr lang="en-US" sz="3600" b="1" cap="none" spc="0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endParaRPr>
                </a:p>
              </p:txBody>
            </p:sp>
          </p:grpSp>
        </p:grpSp>
        <p:grpSp>
          <p:nvGrpSpPr>
            <p:cNvPr id="167" name="Group 166">
              <a:extLst>
                <a:ext uri="{FF2B5EF4-FFF2-40B4-BE49-F238E27FC236}">
                  <a16:creationId xmlns:a16="http://schemas.microsoft.com/office/drawing/2014/main" id="{EBCA65A7-EE8D-5570-084A-CF798A46D5F6}"/>
                </a:ext>
              </a:extLst>
            </p:cNvPr>
            <p:cNvGrpSpPr/>
            <p:nvPr/>
          </p:nvGrpSpPr>
          <p:grpSpPr>
            <a:xfrm>
              <a:off x="2833704" y="2991090"/>
              <a:ext cx="1178721" cy="968673"/>
              <a:chOff x="6466299" y="3066205"/>
              <a:chExt cx="1178721" cy="968673"/>
            </a:xfrm>
          </p:grpSpPr>
          <p:sp>
            <p:nvSpPr>
              <p:cNvPr id="168" name="Arrow: Curved Left 167">
                <a:extLst>
                  <a:ext uri="{FF2B5EF4-FFF2-40B4-BE49-F238E27FC236}">
                    <a16:creationId xmlns:a16="http://schemas.microsoft.com/office/drawing/2014/main" id="{F85D645C-472A-0F3E-6FF6-2647C6237B5A}"/>
                  </a:ext>
                </a:extLst>
              </p:cNvPr>
              <p:cNvSpPr/>
              <p:nvPr/>
            </p:nvSpPr>
            <p:spPr>
              <a:xfrm rot="5400000">
                <a:off x="6833206" y="2704357"/>
                <a:ext cx="449965" cy="1173662"/>
              </a:xfrm>
              <a:prstGeom prst="curvedLeftArrow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tx1"/>
                  </a:solidFill>
                </a:endParaRPr>
              </a:p>
            </p:txBody>
          </p:sp>
          <p:sp>
            <p:nvSpPr>
              <p:cNvPr id="169" name="Rectangle 168">
                <a:extLst>
                  <a:ext uri="{FF2B5EF4-FFF2-40B4-BE49-F238E27FC236}">
                    <a16:creationId xmlns:a16="http://schemas.microsoft.com/office/drawing/2014/main" id="{A33F085C-5188-FC8D-C23C-28B1D54E2715}"/>
                  </a:ext>
                </a:extLst>
              </p:cNvPr>
              <p:cNvSpPr/>
              <p:nvPr/>
            </p:nvSpPr>
            <p:spPr>
              <a:xfrm>
                <a:off x="6466299" y="3573213"/>
                <a:ext cx="1159518" cy="461665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2400" b="1" dirty="0">
                    <a:ln w="19050">
                      <a:solidFill>
                        <a:schemeClr val="tx1"/>
                      </a:solidFill>
                    </a:ln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x10</a:t>
                </a:r>
                <a:endParaRPr lang="en-US" sz="3600" b="1" cap="none" spc="0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endParaRPr>
              </a:p>
            </p:txBody>
          </p:sp>
        </p:grpSp>
      </p:grpSp>
      <p:graphicFrame>
        <p:nvGraphicFramePr>
          <p:cNvPr id="182" name="Table 181">
            <a:extLst>
              <a:ext uri="{FF2B5EF4-FFF2-40B4-BE49-F238E27FC236}">
                <a16:creationId xmlns:a16="http://schemas.microsoft.com/office/drawing/2014/main" id="{EAAF999E-71C9-7FD4-3DC2-0A6DBFDB6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5932187"/>
              </p:ext>
            </p:extLst>
          </p:nvPr>
        </p:nvGraphicFramePr>
        <p:xfrm>
          <a:off x="498642" y="4570871"/>
          <a:ext cx="8424752" cy="115495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53094">
                  <a:extLst>
                    <a:ext uri="{9D8B030D-6E8A-4147-A177-3AD203B41FA5}">
                      <a16:colId xmlns:a16="http://schemas.microsoft.com/office/drawing/2014/main" val="300112243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824775046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653033948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559478272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2079147217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118977637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410981129"/>
                    </a:ext>
                  </a:extLst>
                </a:gridCol>
                <a:gridCol w="1053094">
                  <a:extLst>
                    <a:ext uri="{9D8B030D-6E8A-4147-A177-3AD203B41FA5}">
                      <a16:colId xmlns:a16="http://schemas.microsoft.com/office/drawing/2014/main" val="3872806047"/>
                    </a:ext>
                  </a:extLst>
                </a:gridCol>
              </a:tblGrid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714316"/>
                  </a:ext>
                </a:extLst>
              </a:tr>
              <a:tr h="577479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76192664"/>
                  </a:ext>
                </a:extLst>
              </a:tr>
            </a:tbl>
          </a:graphicData>
        </a:graphic>
      </p:graphicFrame>
      <p:sp>
        <p:nvSpPr>
          <p:cNvPr id="183" name="Rectangle 182">
            <a:extLst>
              <a:ext uri="{FF2B5EF4-FFF2-40B4-BE49-F238E27FC236}">
                <a16:creationId xmlns:a16="http://schemas.microsoft.com/office/drawing/2014/main" id="{0FC8502A-CA95-1B18-393D-891F2A5D4C08}"/>
              </a:ext>
            </a:extLst>
          </p:cNvPr>
          <p:cNvSpPr/>
          <p:nvPr/>
        </p:nvSpPr>
        <p:spPr>
          <a:xfrm>
            <a:off x="1681004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FDEBEC57-7F2F-A3A4-97EB-77C0EDBDBEF7}"/>
              </a:ext>
            </a:extLst>
          </p:cNvPr>
          <p:cNvSpPr/>
          <p:nvPr/>
        </p:nvSpPr>
        <p:spPr>
          <a:xfrm>
            <a:off x="2724483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5" name="Rectangle 184">
            <a:extLst>
              <a:ext uri="{FF2B5EF4-FFF2-40B4-BE49-F238E27FC236}">
                <a16:creationId xmlns:a16="http://schemas.microsoft.com/office/drawing/2014/main" id="{7976AEE0-ADF3-F6DD-60E7-71CE4F8D9A48}"/>
              </a:ext>
            </a:extLst>
          </p:cNvPr>
          <p:cNvSpPr/>
          <p:nvPr/>
        </p:nvSpPr>
        <p:spPr>
          <a:xfrm>
            <a:off x="3767962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A12EC33D-3E53-DD90-0725-704B5BFDFAE7}"/>
              </a:ext>
            </a:extLst>
          </p:cNvPr>
          <p:cNvSpPr/>
          <p:nvPr/>
        </p:nvSpPr>
        <p:spPr>
          <a:xfrm>
            <a:off x="4811441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O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102404C8-FA72-8304-ACB1-5E5A20B82893}"/>
              </a:ext>
            </a:extLst>
          </p:cNvPr>
          <p:cNvSpPr/>
          <p:nvPr/>
        </p:nvSpPr>
        <p:spPr>
          <a:xfrm>
            <a:off x="5854920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3713C262-D496-579C-E7D9-E771121C6EBB}"/>
              </a:ext>
            </a:extLst>
          </p:cNvPr>
          <p:cNvSpPr/>
          <p:nvPr/>
        </p:nvSpPr>
        <p:spPr>
          <a:xfrm>
            <a:off x="6898399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89" name="Rectangle 188">
            <a:extLst>
              <a:ext uri="{FF2B5EF4-FFF2-40B4-BE49-F238E27FC236}">
                <a16:creationId xmlns:a16="http://schemas.microsoft.com/office/drawing/2014/main" id="{998621DC-7A32-881D-F518-CC1F01189202}"/>
              </a:ext>
            </a:extLst>
          </p:cNvPr>
          <p:cNvSpPr/>
          <p:nvPr/>
        </p:nvSpPr>
        <p:spPr>
          <a:xfrm>
            <a:off x="5253970" y="4115974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8CEDA441-C51F-5FE3-A77D-42F8E9410238}"/>
              </a:ext>
            </a:extLst>
          </p:cNvPr>
          <p:cNvSpPr/>
          <p:nvPr/>
        </p:nvSpPr>
        <p:spPr>
          <a:xfrm>
            <a:off x="5271184" y="4573553"/>
            <a:ext cx="1002048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.</a:t>
            </a:r>
            <a:endParaRPr lang="en-US" sz="8800" b="1" cap="none" spc="0" dirty="0">
              <a:ln w="28575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EE4ECB50-4E8C-26F1-0210-88835B626F89}"/>
              </a:ext>
            </a:extLst>
          </p:cNvPr>
          <p:cNvSpPr/>
          <p:nvPr/>
        </p:nvSpPr>
        <p:spPr>
          <a:xfrm>
            <a:off x="7941879" y="4515416"/>
            <a:ext cx="100204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th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nsolas" panose="020B0609020204030204" pitchFamily="49" charset="0"/>
            </a:endParaRPr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0B49E529-8C07-6DD7-DFBD-63EAED78F4D3}"/>
              </a:ext>
            </a:extLst>
          </p:cNvPr>
          <p:cNvSpPr/>
          <p:nvPr/>
        </p:nvSpPr>
        <p:spPr>
          <a:xfrm>
            <a:off x="403697" y="4584240"/>
            <a:ext cx="125554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HTh</a:t>
            </a:r>
            <a:endParaRPr lang="en-US" sz="48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1F71B2B-B7A1-5A82-6AEE-88DBDB30F8C0}"/>
              </a:ext>
            </a:extLst>
          </p:cNvPr>
          <p:cNvGrpSpPr/>
          <p:nvPr/>
        </p:nvGrpSpPr>
        <p:grpSpPr>
          <a:xfrm>
            <a:off x="3750401" y="5076531"/>
            <a:ext cx="5214424" cy="707886"/>
            <a:chOff x="3595527" y="5004555"/>
            <a:chExt cx="5214424" cy="707886"/>
          </a:xfrm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A518574-F532-C989-40E6-A53C5CB7BC53}"/>
                </a:ext>
              </a:extLst>
            </p:cNvPr>
            <p:cNvSpPr/>
            <p:nvPr/>
          </p:nvSpPr>
          <p:spPr>
            <a:xfrm>
              <a:off x="3595527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D9C1D30-5D6D-2EEF-6181-9163CD082508}"/>
                </a:ext>
              </a:extLst>
            </p:cNvPr>
            <p:cNvSpPr/>
            <p:nvPr/>
          </p:nvSpPr>
          <p:spPr>
            <a:xfrm>
              <a:off x="4648621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8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264BB9FC-BC95-0AC9-FE9E-587448DDABDB}"/>
                </a:ext>
              </a:extLst>
            </p:cNvPr>
            <p:cNvSpPr/>
            <p:nvPr/>
          </p:nvSpPr>
          <p:spPr>
            <a:xfrm>
              <a:off x="5701715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1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DEEE3E4-1578-50C2-2B41-D5912A783E28}"/>
                </a:ext>
              </a:extLst>
            </p:cNvPr>
            <p:cNvSpPr/>
            <p:nvPr/>
          </p:nvSpPr>
          <p:spPr>
            <a:xfrm>
              <a:off x="6754809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B0F859AD-6C58-DB3E-61C9-7CEA1D345DD1}"/>
                </a:ext>
              </a:extLst>
            </p:cNvPr>
            <p:cNvSpPr/>
            <p:nvPr/>
          </p:nvSpPr>
          <p:spPr>
            <a:xfrm>
              <a:off x="7807903" y="5004555"/>
              <a:ext cx="1002048" cy="70788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5</a:t>
              </a:r>
              <a:endParaRPr lang="en-US" sz="54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A0D11B46-61D5-9DD2-FD3D-220EBCB1E10C}"/>
              </a:ext>
            </a:extLst>
          </p:cNvPr>
          <p:cNvGrpSpPr/>
          <p:nvPr/>
        </p:nvGrpSpPr>
        <p:grpSpPr>
          <a:xfrm>
            <a:off x="775163" y="5928875"/>
            <a:ext cx="3452708" cy="870887"/>
            <a:chOff x="775163" y="5928875"/>
            <a:chExt cx="3452708" cy="870887"/>
          </a:xfrm>
        </p:grpSpPr>
        <p:sp>
          <p:nvSpPr>
            <p:cNvPr id="262" name="Arrow: Curved Left 261">
              <a:extLst>
                <a:ext uri="{FF2B5EF4-FFF2-40B4-BE49-F238E27FC236}">
                  <a16:creationId xmlns:a16="http://schemas.microsoft.com/office/drawing/2014/main" id="{36E06FA0-1190-DD32-EBF4-458E8663B154}"/>
                </a:ext>
              </a:extLst>
            </p:cNvPr>
            <p:cNvSpPr/>
            <p:nvPr/>
          </p:nvSpPr>
          <p:spPr>
            <a:xfrm rot="5400000">
              <a:off x="2066073" y="4637965"/>
              <a:ext cx="870887" cy="3452708"/>
            </a:xfrm>
            <a:prstGeom prst="curvedLef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A98A3925-F7DD-EB82-C8EB-0FF76CD97A07}"/>
                </a:ext>
              </a:extLst>
            </p:cNvPr>
            <p:cNvSpPr/>
            <p:nvPr/>
          </p:nvSpPr>
          <p:spPr>
            <a:xfrm>
              <a:off x="1902360" y="6174743"/>
              <a:ext cx="1159518" cy="46166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400" b="1" dirty="0">
                  <a:ln w="19050">
                    <a:solidFill>
                      <a:schemeClr val="tx1"/>
                    </a:solidFill>
                  </a:ln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x1000</a:t>
              </a:r>
              <a:endParaRPr lang="en-US" sz="3600" b="1" cap="none" spc="0" dirty="0">
                <a:ln w="1905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sp>
        <p:nvSpPr>
          <p:cNvPr id="265" name="Rectangle 264">
            <a:extLst>
              <a:ext uri="{FF2B5EF4-FFF2-40B4-BE49-F238E27FC236}">
                <a16:creationId xmlns:a16="http://schemas.microsoft.com/office/drawing/2014/main" id="{4B0A7260-300D-A183-3D0A-6AC1D52C49E4}"/>
              </a:ext>
            </a:extLst>
          </p:cNvPr>
          <p:cNvSpPr/>
          <p:nvPr/>
        </p:nvSpPr>
        <p:spPr>
          <a:xfrm>
            <a:off x="1277808" y="3443993"/>
            <a:ext cx="674469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38.125 x 1000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F9502C22-3E43-5DAD-A141-BDE83ABD03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887" y="133507"/>
            <a:ext cx="1233968" cy="1233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22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10955 -7.40741E-7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7.40741E-7 L -0.10955 -7.40741E-7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33333E-6 L -0.10955 -3.33333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1.85185E-6 L -0.34896 -0.0007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48" y="-46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/>
      <p:bldP spid="184" grpId="0"/>
      <p:bldP spid="185" grpId="0"/>
      <p:bldP spid="186" grpId="0"/>
      <p:bldP spid="187" grpId="0"/>
      <p:bldP spid="188" grpId="0"/>
      <p:bldP spid="189" grpId="0"/>
      <p:bldP spid="190" grpId="0"/>
      <p:bldP spid="191" grpId="0"/>
      <p:bldP spid="192" grpId="0"/>
      <p:bldP spid="26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CD29A28-F7AD-E334-D400-250B5DA8F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BC0E4C2-E723-30D4-6066-1DE230F7BE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4A71B26-6BF0-E90F-7B65-FBD52B9C1F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C04DDA2-F5A3-ACE5-DCFA-96EB1B379AC6}"/>
              </a:ext>
            </a:extLst>
          </p:cNvPr>
          <p:cNvSpPr/>
          <p:nvPr/>
        </p:nvSpPr>
        <p:spPr>
          <a:xfrm>
            <a:off x="1377052" y="311532"/>
            <a:ext cx="674469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/>
              <a:t>Write different calculations that all equal </a:t>
            </a:r>
            <a:r>
              <a:rPr lang="en-US" sz="4000" b="1" dirty="0"/>
              <a:t>65.232 </a:t>
            </a:r>
            <a:r>
              <a:rPr lang="en-US" sz="4000" dirty="0"/>
              <a:t>using</a:t>
            </a:r>
          </a:p>
          <a:p>
            <a:pPr algn="ctr"/>
            <a:r>
              <a:rPr lang="en-US" sz="4000" dirty="0"/>
              <a:t> </a:t>
            </a:r>
            <a:r>
              <a:rPr lang="en-US" sz="4000" b="1" dirty="0"/>
              <a:t>only ×10 and ×1000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9B2066-354F-241B-F15D-199A280A4B97}"/>
              </a:ext>
            </a:extLst>
          </p:cNvPr>
          <p:cNvSpPr/>
          <p:nvPr/>
        </p:nvSpPr>
        <p:spPr>
          <a:xfrm>
            <a:off x="1829336" y="2440546"/>
            <a:ext cx="6744694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6.5232</a:t>
            </a:r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x 10 </a:t>
            </a:r>
            <a:endParaRPr lang="en-US" sz="40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0.065232 x 1000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0.065232 x 10 x 10 x 10 </a:t>
            </a:r>
          </a:p>
          <a:p>
            <a:pPr>
              <a:lnSpc>
                <a:spcPct val="150000"/>
              </a:lnSpc>
            </a:pPr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0.0065232 x 1000 x 10  </a:t>
            </a:r>
          </a:p>
          <a:p>
            <a:pPr algn="ctr"/>
            <a:endParaRPr lang="en-US" sz="4000" b="1" dirty="0">
              <a:ln w="19050">
                <a:solidFill>
                  <a:schemeClr val="tx1"/>
                </a:solidFill>
              </a:ln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  <a:p>
            <a:pPr algn="ctr"/>
            <a:endParaRPr lang="en-US" sz="4000" b="1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81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93DD5C-FDC6-673E-73CD-41B29EEB7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Rectangle 500">
            <a:extLst>
              <a:ext uri="{FF2B5EF4-FFF2-40B4-BE49-F238E27FC236}">
                <a16:creationId xmlns:a16="http://schemas.microsoft.com/office/drawing/2014/main" id="{D148D0B8-E647-EBBB-5331-2EAF2A1D9597}"/>
              </a:ext>
            </a:extLst>
          </p:cNvPr>
          <p:cNvSpPr/>
          <p:nvPr/>
        </p:nvSpPr>
        <p:spPr>
          <a:xfrm>
            <a:off x="503899" y="51296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502" name="Picture 501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DD0B345A-8B0E-FC12-F22B-2BD7EF5CF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503" name="Picture 50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759A6DEC-CE07-BCCA-E9DB-50A5692238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504" name="TextBox 503">
            <a:extLst>
              <a:ext uri="{FF2B5EF4-FFF2-40B4-BE49-F238E27FC236}">
                <a16:creationId xmlns:a16="http://schemas.microsoft.com/office/drawing/2014/main" id="{2E05ACD3-253C-2B56-B9AC-A01559321886}"/>
              </a:ext>
            </a:extLst>
          </p:cNvPr>
          <p:cNvSpPr txBox="1"/>
          <p:nvPr/>
        </p:nvSpPr>
        <p:spPr>
          <a:xfrm>
            <a:off x="1059500" y="1955508"/>
            <a:ext cx="27494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6.3 x 10  = </a:t>
            </a:r>
          </a:p>
        </p:txBody>
      </p:sp>
      <p:sp>
        <p:nvSpPr>
          <p:cNvPr id="505" name="Rectangle 504">
            <a:extLst>
              <a:ext uri="{FF2B5EF4-FFF2-40B4-BE49-F238E27FC236}">
                <a16:creationId xmlns:a16="http://schemas.microsoft.com/office/drawing/2014/main" id="{FA5EE16A-EFF2-3F98-BE00-DB66E4BABB78}"/>
              </a:ext>
            </a:extLst>
          </p:cNvPr>
          <p:cNvSpPr/>
          <p:nvPr/>
        </p:nvSpPr>
        <p:spPr>
          <a:xfrm>
            <a:off x="3657682" y="1808296"/>
            <a:ext cx="1016910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</a:t>
            </a:r>
          </a:p>
        </p:txBody>
      </p:sp>
      <p:sp>
        <p:nvSpPr>
          <p:cNvPr id="511" name="TextBox 510">
            <a:extLst>
              <a:ext uri="{FF2B5EF4-FFF2-40B4-BE49-F238E27FC236}">
                <a16:creationId xmlns:a16="http://schemas.microsoft.com/office/drawing/2014/main" id="{F1357BD4-31EB-19CF-F139-610F3AD73819}"/>
              </a:ext>
            </a:extLst>
          </p:cNvPr>
          <p:cNvSpPr txBox="1"/>
          <p:nvPr/>
        </p:nvSpPr>
        <p:spPr>
          <a:xfrm>
            <a:off x="1059500" y="2743120"/>
            <a:ext cx="36150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6.3 x 10 x 10 =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4ED4697-85FE-5C59-151E-38590D601E38}"/>
              </a:ext>
            </a:extLst>
          </p:cNvPr>
          <p:cNvSpPr txBox="1"/>
          <p:nvPr/>
        </p:nvSpPr>
        <p:spPr>
          <a:xfrm>
            <a:off x="1059500" y="4318344"/>
            <a:ext cx="45384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6.3 x 10 x 10 x 10 =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5055D4-E9FA-0344-B3C8-526094D933A3}"/>
              </a:ext>
            </a:extLst>
          </p:cNvPr>
          <p:cNvSpPr txBox="1"/>
          <p:nvPr/>
        </p:nvSpPr>
        <p:spPr>
          <a:xfrm>
            <a:off x="1059500" y="5105956"/>
            <a:ext cx="38651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6.3 x 100 x 10 =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72874D-F9F2-61BD-57D4-288058C23072}"/>
              </a:ext>
            </a:extLst>
          </p:cNvPr>
          <p:cNvSpPr txBox="1"/>
          <p:nvPr/>
        </p:nvSpPr>
        <p:spPr>
          <a:xfrm>
            <a:off x="1059500" y="5893570"/>
            <a:ext cx="3438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6.3 x 1000 =  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F67214-DC7A-347E-0CCB-0FEE87EC5510}"/>
              </a:ext>
            </a:extLst>
          </p:cNvPr>
          <p:cNvSpPr txBox="1"/>
          <p:nvPr/>
        </p:nvSpPr>
        <p:spPr>
          <a:xfrm>
            <a:off x="1059500" y="3530732"/>
            <a:ext cx="29418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6.3 x 100 =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BE88CBD-1425-1F23-32BD-25D5CB7991E5}"/>
              </a:ext>
            </a:extLst>
          </p:cNvPr>
          <p:cNvSpPr/>
          <p:nvPr/>
        </p:nvSpPr>
        <p:spPr>
          <a:xfrm>
            <a:off x="4498262" y="2641411"/>
            <a:ext cx="130696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4248E1C-D697-4669-8170-19DFA7818231}"/>
              </a:ext>
            </a:extLst>
          </p:cNvPr>
          <p:cNvSpPr/>
          <p:nvPr/>
        </p:nvSpPr>
        <p:spPr>
          <a:xfrm>
            <a:off x="3811925" y="3479855"/>
            <a:ext cx="1306961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630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50CC803-473C-2048-8D50-D023BD77C4F6}"/>
              </a:ext>
            </a:extLst>
          </p:cNvPr>
          <p:cNvSpPr/>
          <p:nvPr/>
        </p:nvSpPr>
        <p:spPr>
          <a:xfrm>
            <a:off x="5425444" y="4216589"/>
            <a:ext cx="155545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6300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D930A59-02D5-5EE5-DA6B-0CC56D008508}"/>
              </a:ext>
            </a:extLst>
          </p:cNvPr>
          <p:cNvSpPr/>
          <p:nvPr/>
        </p:nvSpPr>
        <p:spPr>
          <a:xfrm>
            <a:off x="4908190" y="5055078"/>
            <a:ext cx="155545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6300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56D80C-E574-0ADF-AAE7-FFB47EB76D0A}"/>
              </a:ext>
            </a:extLst>
          </p:cNvPr>
          <p:cNvSpPr/>
          <p:nvPr/>
        </p:nvSpPr>
        <p:spPr>
          <a:xfrm>
            <a:off x="4166137" y="5873535"/>
            <a:ext cx="1555459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6300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A632DA-6A6C-63FB-BBA1-C133BA485B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38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artoon of a wizard hat holding a book and a wand&#10;&#10;AI-generated content may be incorrect.">
            <a:extLst>
              <a:ext uri="{FF2B5EF4-FFF2-40B4-BE49-F238E27FC236}">
                <a16:creationId xmlns:a16="http://schemas.microsoft.com/office/drawing/2014/main" id="{056A012B-32CF-047F-F940-F31AEC640D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53695" y="2234891"/>
            <a:ext cx="3259556" cy="268453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95B8B3B-F611-A47A-7304-8EBF52C1F9E9}"/>
              </a:ext>
            </a:extLst>
          </p:cNvPr>
          <p:cNvSpPr/>
          <p:nvPr/>
        </p:nvSpPr>
        <p:spPr>
          <a:xfrm>
            <a:off x="926676" y="248965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b="1" dirty="0"/>
              <a:t>True or False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718E57B-03A1-6467-8D56-A3FE32EF0E3D}"/>
              </a:ext>
            </a:extLst>
          </p:cNvPr>
          <p:cNvGrpSpPr/>
          <p:nvPr/>
        </p:nvGrpSpPr>
        <p:grpSpPr>
          <a:xfrm>
            <a:off x="1549864" y="1318405"/>
            <a:ext cx="8215764" cy="2020610"/>
            <a:chOff x="2554188" y="1324600"/>
            <a:chExt cx="8215764" cy="1363156"/>
          </a:xfrm>
        </p:grpSpPr>
        <p:sp>
          <p:nvSpPr>
            <p:cNvPr id="7" name="Speech Bubble: Rectangle with Corners Rounded 6">
              <a:extLst>
                <a:ext uri="{FF2B5EF4-FFF2-40B4-BE49-F238E27FC236}">
                  <a16:creationId xmlns:a16="http://schemas.microsoft.com/office/drawing/2014/main" id="{55A5D72C-5F17-8E24-E23D-671CA0739F25}"/>
                </a:ext>
              </a:extLst>
            </p:cNvPr>
            <p:cNvSpPr/>
            <p:nvPr/>
          </p:nvSpPr>
          <p:spPr>
            <a:xfrm>
              <a:off x="3382295" y="1324600"/>
              <a:ext cx="6559550" cy="1363156"/>
            </a:xfrm>
            <a:prstGeom prst="wedgeRoundRectCallout">
              <a:avLst>
                <a:gd name="adj1" fmla="val -71222"/>
                <a:gd name="adj2" fmla="val 4855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7616053-6A44-A243-2072-04A2C241A599}"/>
                </a:ext>
              </a:extLst>
            </p:cNvPr>
            <p:cNvSpPr txBox="1"/>
            <p:nvPr/>
          </p:nvSpPr>
          <p:spPr>
            <a:xfrm>
              <a:off x="2554188" y="1708254"/>
              <a:ext cx="8215764" cy="4360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2.4 x 1000 = 2.4 x 100 x 10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474E664-14E3-F9C2-C8D2-F4F29C3730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29042F-EF5A-AB14-DF66-FB70343F34F6}"/>
              </a:ext>
            </a:extLst>
          </p:cNvPr>
          <p:cNvSpPr txBox="1"/>
          <p:nvPr/>
        </p:nvSpPr>
        <p:spPr>
          <a:xfrm>
            <a:off x="3202448" y="4130746"/>
            <a:ext cx="464574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6600" b="1" dirty="0">
                <a:solidFill>
                  <a:srgbClr val="00B050"/>
                </a:solidFill>
              </a:rPr>
              <a:t>True</a:t>
            </a:r>
            <a:endParaRPr lang="en-GB" sz="66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77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1356</TotalTime>
  <Words>296</Words>
  <Application>Microsoft Office PowerPoint</Application>
  <PresentationFormat>On-screen Show (4:3)</PresentationFormat>
  <Paragraphs>102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Aptos</vt:lpstr>
      <vt:lpstr>Arial</vt:lpstr>
      <vt:lpstr>Calibri</vt:lpstr>
      <vt:lpstr>Comic Sans MS</vt:lpstr>
      <vt:lpstr>Consolas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70</cp:revision>
  <dcterms:created xsi:type="dcterms:W3CDTF">2013-01-27T09:14:16Z</dcterms:created>
  <dcterms:modified xsi:type="dcterms:W3CDTF">2026-03-26T08:14:04Z</dcterms:modified>
  <cp:category/>
</cp:coreProperties>
</file>