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276" r:id="rId4"/>
    <p:sldId id="275" r:id="rId5"/>
    <p:sldId id="268" r:id="rId6"/>
    <p:sldId id="278" r:id="rId7"/>
    <p:sldId id="277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96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F93CBD-7440-4ADE-05A3-3F59864C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8494" y="3173202"/>
            <a:ext cx="3314598" cy="315676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1418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8416B-C381-B85E-5678-BE30625DEB4A}"/>
              </a:ext>
            </a:extLst>
          </p:cNvPr>
          <p:cNvSpPr/>
          <p:nvPr/>
        </p:nvSpPr>
        <p:spPr>
          <a:xfrm>
            <a:off x="1948410" y="293382"/>
            <a:ext cx="59747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F3B3-89F6-1633-9897-D8EF475E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C0E8AC-9DB7-0750-7B64-D50EB026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AF1B18-5D8E-782E-E8C3-156444AF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34B5E2E-8D9F-602F-DDF6-C4C0D6F28E4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84C58-648F-9B66-4FE4-DA17A556517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41FB11-1812-2483-40FE-0BFCC0F3743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507F3F-E5AA-C9BA-5EF4-C2D283C798B3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FFC5D-B8DC-5CA2-6334-4A1EAE92048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FB3AF0A-6169-DDCC-6C6B-7E258C962BB9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78763A-3AFE-CFEF-132E-ADB1BFB4759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5E93B6-EE37-AA26-F55F-0DC248E04126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F4A5FB0-8FC0-A26A-E7B8-30A3657A126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3BA3C8-EBD9-28FE-B739-6EE5E102D334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5C115C-7C94-09F3-111B-3F96E2C08BEC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585B86-6ED5-7065-86EF-EB4FCA0FE073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8F0927-A721-E85C-89ED-F5843CCA491B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F07E108-9079-917A-4926-AAAC7B82B4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CB187-6A35-474F-B738-6401837E2B21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5ECC3D4-EBDD-3ECB-A2D6-77023533016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54B893-D1EE-4FFF-12CE-90242056866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A5930-1158-2C72-82B2-3A128AE0CA5E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C05C645B-ECFD-CE3C-D97D-F46623041741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7E13C-22EB-9533-1DF0-EA26B485B8D9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C7A689D-C89E-8931-0DA1-F1B98F90E40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E0E110-22B1-F993-75CA-94BA87A797A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F978BA-4BF3-5961-4013-633626D2CD2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20C1-6BDF-F336-00BD-3809355708FF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00E77D1-1656-C13C-013D-FC6C6A12F144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8EE40846-3E6F-4494-AF78-08CA6246687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2F3F12-F5D4-4E75-B0A2-2AE879A7DFE6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B46503D-909F-1D92-C950-97B8DD39615E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A21F87-0A3D-B9BA-8251-DF670E1E74D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7C3A9A-40E1-F59E-1FBB-155285F90A07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4ABDD-E0AA-482F-1050-2FD58344CB82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0C64D15-65BB-11A7-55CD-3F0FDD7648F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1C2F-EF83-D72E-2333-BBD38A405FB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453FA-A0C7-0268-29A7-EBD6097EC20D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BFFC2-3DE7-548F-39D8-F6B3C779F16B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8530-01B7-078E-63DE-DF7AF186639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B79-ADE2-5261-A736-61BC35EF0717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6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0CAA9-28D2-D79E-4637-09AAB02103B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4D77-D85C-E9D2-738C-469DBCECFCCD}"/>
              </a:ext>
            </a:extLst>
          </p:cNvPr>
          <p:cNvSpPr txBox="1"/>
          <p:nvPr/>
        </p:nvSpPr>
        <p:spPr>
          <a:xfrm>
            <a:off x="570269" y="450710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DC223-F9B9-D46A-96B8-28A55D7C6834}"/>
              </a:ext>
            </a:extLst>
          </p:cNvPr>
          <p:cNvSpPr/>
          <p:nvPr/>
        </p:nvSpPr>
        <p:spPr>
          <a:xfrm>
            <a:off x="5373329" y="4432164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43EF7-5F47-B200-C2C7-5E71D0D7A2EC}"/>
              </a:ext>
            </a:extLst>
          </p:cNvPr>
          <p:cNvSpPr/>
          <p:nvPr/>
        </p:nvSpPr>
        <p:spPr>
          <a:xfrm>
            <a:off x="4682262" y="5450921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D03C-A89D-521A-E636-EFC452E707C4}"/>
              </a:ext>
            </a:extLst>
          </p:cNvPr>
          <p:cNvSpPr/>
          <p:nvPr/>
        </p:nvSpPr>
        <p:spPr>
          <a:xfrm>
            <a:off x="4682260" y="1544725"/>
            <a:ext cx="82590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C42D8-81D8-9E0A-05EE-509D93D6168D}"/>
              </a:ext>
            </a:extLst>
          </p:cNvPr>
          <p:cNvSpPr/>
          <p:nvPr/>
        </p:nvSpPr>
        <p:spPr>
          <a:xfrm>
            <a:off x="4682262" y="245907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837C5-F0FE-F418-E41F-D571C8C015F2}"/>
              </a:ext>
            </a:extLst>
          </p:cNvPr>
          <p:cNvSpPr/>
          <p:nvPr/>
        </p:nvSpPr>
        <p:spPr>
          <a:xfrm>
            <a:off x="4682262" y="3429000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544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82530" y="2253361"/>
            <a:ext cx="580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12 + 12 is a double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184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2026-02-27T11:35:35Z</dcterms:modified>
  <cp:category/>
</cp:coreProperties>
</file>