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41" r:id="rId3"/>
    <p:sldId id="318" r:id="rId4"/>
    <p:sldId id="342" r:id="rId5"/>
    <p:sldId id="343" r:id="rId6"/>
    <p:sldId id="337" r:id="rId7"/>
    <p:sldId id="31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62C6D0-119C-7CF6-C198-10B782EB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7961" y="2554851"/>
            <a:ext cx="3315339" cy="30221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6853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313C5-B82F-F5BF-E4CE-594F76907353}"/>
              </a:ext>
            </a:extLst>
          </p:cNvPr>
          <p:cNvSpPr/>
          <p:nvPr/>
        </p:nvSpPr>
        <p:spPr>
          <a:xfrm>
            <a:off x="1844599" y="254881"/>
            <a:ext cx="64626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75629" y="136588"/>
            <a:ext cx="4551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 is 22</a:t>
            </a:r>
            <a:br>
              <a:rPr lang="en-US" sz="3600" b="1" dirty="0"/>
            </a:br>
            <a:r>
              <a:rPr lang="en-US" sz="3600" b="1" dirty="0"/>
              <a:t>Double 12  is 24</a:t>
            </a:r>
            <a:br>
              <a:rPr lang="en-US" sz="3600" b="1" dirty="0"/>
            </a:br>
            <a:r>
              <a:rPr lang="en-US" sz="3600" b="1" dirty="0"/>
              <a:t>Double 13  is 26</a:t>
            </a:r>
            <a:br>
              <a:rPr lang="en-US" sz="3600" b="1" dirty="0"/>
            </a:br>
            <a:r>
              <a:rPr lang="en-US" sz="3600" b="1" dirty="0"/>
              <a:t>Double 14  is 28</a:t>
            </a:r>
            <a:br>
              <a:rPr lang="en-US" sz="3600" b="1" dirty="0"/>
            </a:br>
            <a:r>
              <a:rPr lang="en-US" sz="3600" b="1" dirty="0"/>
              <a:t>Double 15 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803980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803980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803980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803980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803980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8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7886E-A713-FC07-BD9A-F848C0B1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D9B26CB-000A-9BE0-020A-CC13A527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AD9817-583E-B3D8-8B2D-5DD48CD8EEB1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4135E-2977-A523-D7EE-4114FA6B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1515EFB-68C9-649C-4588-1F24B891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73F01F-E5E5-01CA-7746-6C7891E8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3B4CD03-B482-B435-0CB1-F8E35B991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5ABF549-A0F8-D929-6D13-4DE6B9692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49151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2535979-E99D-ABED-D883-DBF9FAB72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25865C2-8ABF-33AD-B351-D8820F5E946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8E5BCE-43F0-081B-1552-17D22FDD0E44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C46C63-2260-B11C-5774-2A41FBEFDFC9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D80F60-AAEC-5435-7FBE-AB07ED449C00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BE399C-80AA-76B1-FB2B-D90ACC381A77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B21DB-5F93-D88D-D302-43CE398EF1E2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36</a:t>
            </a:r>
          </a:p>
        </p:txBody>
      </p:sp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C875F64-7C41-9779-93D1-7270EFFED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99763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FB0FE981-D4B5-BCE4-949C-62BD6331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3554532"/>
            <a:ext cx="507065" cy="507065"/>
          </a:xfrm>
          <a:prstGeom prst="rect">
            <a:avLst/>
          </a:prstGeom>
        </p:spPr>
      </p:pic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7CDE560-F5C9-DE36-694E-3D22DD97E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4080971"/>
            <a:ext cx="507065" cy="5070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E8521B8-8464-9884-CFCD-03DC25D117B6}"/>
              </a:ext>
            </a:extLst>
          </p:cNvPr>
          <p:cNvGrpSpPr/>
          <p:nvPr/>
        </p:nvGrpSpPr>
        <p:grpSpPr>
          <a:xfrm>
            <a:off x="3370502" y="2379003"/>
            <a:ext cx="998123" cy="2209033"/>
            <a:chOff x="3370502" y="2379003"/>
            <a:chExt cx="998123" cy="2209033"/>
          </a:xfrm>
        </p:grpSpPr>
        <p:pic>
          <p:nvPicPr>
            <p:cNvPr id="17" name="Picture 1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3CC3184-F2C3-A80F-E0D6-F3901BEEE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379003"/>
              <a:ext cx="507065" cy="507065"/>
            </a:xfrm>
            <a:prstGeom prst="rect">
              <a:avLst/>
            </a:prstGeom>
          </p:spPr>
        </p:pic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2719E31-F15B-D0DA-8FE4-882203009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997631"/>
              <a:ext cx="507065" cy="507065"/>
            </a:xfrm>
            <a:prstGeom prst="rect">
              <a:avLst/>
            </a:prstGeom>
          </p:spPr>
        </p:pic>
        <p:pic>
          <p:nvPicPr>
            <p:cNvPr id="7" name="Picture 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453CCCB-609F-16FE-F3EF-6B49F22D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3554532"/>
              <a:ext cx="507065" cy="507065"/>
            </a:xfrm>
            <a:prstGeom prst="rect">
              <a:avLst/>
            </a:prstGeom>
          </p:spPr>
        </p:pic>
        <p:pic>
          <p:nvPicPr>
            <p:cNvPr id="10" name="Picture 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7992464-EF5E-B37E-70AA-0EF522774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4080971"/>
              <a:ext cx="507065" cy="507065"/>
            </a:xfrm>
            <a:prstGeom prst="rect">
              <a:avLst/>
            </a:prstGeom>
          </p:spPr>
        </p:pic>
        <p:pic>
          <p:nvPicPr>
            <p:cNvPr id="12" name="Picture 1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07FE928-9E37-A9D8-0B18-4CAA73AB2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379003"/>
              <a:ext cx="507065" cy="507065"/>
            </a:xfrm>
            <a:prstGeom prst="rect">
              <a:avLst/>
            </a:prstGeom>
          </p:spPr>
        </p:pic>
        <p:pic>
          <p:nvPicPr>
            <p:cNvPr id="13" name="Picture 1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E8E17D3-EFDA-297B-AF2F-846FC389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997631"/>
              <a:ext cx="507065" cy="507065"/>
            </a:xfrm>
            <a:prstGeom prst="rect">
              <a:avLst/>
            </a:prstGeom>
          </p:spPr>
        </p:pic>
        <p:pic>
          <p:nvPicPr>
            <p:cNvPr id="14" name="Picture 1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3A76D17-227A-079D-DF8F-0886C32E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3554532"/>
              <a:ext cx="507065" cy="507065"/>
            </a:xfrm>
            <a:prstGeom prst="rect">
              <a:avLst/>
            </a:prstGeom>
          </p:spPr>
        </p:pic>
        <p:pic>
          <p:nvPicPr>
            <p:cNvPr id="15" name="Picture 1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5AFE10C-F21A-40CE-B3FD-28A3077C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4080971"/>
              <a:ext cx="507065" cy="507065"/>
            </a:xfrm>
            <a:prstGeom prst="rect">
              <a:avLst/>
            </a:prstGeom>
          </p:spPr>
        </p:pic>
      </p:grpSp>
      <p:pic>
        <p:nvPicPr>
          <p:cNvPr id="16" name="Picture 15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74ECAC26-87E0-E1BA-0089-C0A14BD22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375248"/>
            <a:ext cx="507065" cy="507065"/>
          </a:xfrm>
          <a:prstGeom prst="rect">
            <a:avLst/>
          </a:prstGeom>
        </p:spPr>
      </p:pic>
      <p:pic>
        <p:nvPicPr>
          <p:cNvPr id="18" name="Picture 17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C61447B-2768-0E60-4CA5-BDA2F8C30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993876"/>
            <a:ext cx="507065" cy="507065"/>
          </a:xfrm>
          <a:prstGeom prst="rect">
            <a:avLst/>
          </a:prstGeom>
        </p:spPr>
      </p:pic>
      <p:pic>
        <p:nvPicPr>
          <p:cNvPr id="19" name="Picture 1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2DEB8BD-77C8-D9FE-5D6A-D21BFBD79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3550777"/>
            <a:ext cx="507065" cy="507065"/>
          </a:xfrm>
          <a:prstGeom prst="rect">
            <a:avLst/>
          </a:prstGeom>
        </p:spPr>
      </p:pic>
      <p:pic>
        <p:nvPicPr>
          <p:cNvPr id="20" name="Picture 19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67EC80A-A9D6-FA50-BFD3-A31D8FCAE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4077216"/>
            <a:ext cx="507065" cy="5070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D76501-E8B3-783D-854D-FFD5C7A69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2343" y="1792161"/>
            <a:ext cx="2429214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02193-9FBA-64D6-F9F4-FF526656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67BC614-898F-4BB4-9417-64BD38114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74ACA0-62A3-CED5-B53C-8512AEEDFF8E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768BC-937B-6092-3B98-F2C5B08C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7F753-2CBD-18AD-AC57-385506A9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7D684B6-2881-B228-C222-96D445DC9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42F2AB1F-BC6C-724D-0F3E-CC5C0339A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9DF08FAE-4E89-9B8F-C7E4-89B46AF398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49151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F08DC0EA-C2AE-3097-8ADF-CD68A016A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173AC3E-5957-4CFD-2AAC-8308D405FE6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FD092B-24D4-9161-C8D9-45B03A85E96A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3EC6C5-F7B8-73DB-80CB-ABAD139F2A92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4FAB60-394E-291B-721A-640DF26A7B95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93CF01-C140-4836-5832-85E35534CF0A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2C750AD-DA30-6C59-A5AF-EB99F649582A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34</a:t>
            </a:r>
          </a:p>
        </p:txBody>
      </p:sp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6D904FA-000F-ACAA-A8FB-2731E16A3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99763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41EE3CD8-87C0-EFBE-370D-A2BD8BB66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3554532"/>
            <a:ext cx="507065" cy="507065"/>
          </a:xfrm>
          <a:prstGeom prst="rect">
            <a:avLst/>
          </a:prstGeom>
        </p:spPr>
      </p:pic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9F57B1A6-5E06-BFEF-43B8-FADB6D73C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4080971"/>
            <a:ext cx="507065" cy="5070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4B6D0-A49D-9739-5B25-7CFB0D52C9DD}"/>
              </a:ext>
            </a:extLst>
          </p:cNvPr>
          <p:cNvGrpSpPr/>
          <p:nvPr/>
        </p:nvGrpSpPr>
        <p:grpSpPr>
          <a:xfrm>
            <a:off x="3370502" y="2379003"/>
            <a:ext cx="998123" cy="2209033"/>
            <a:chOff x="3370502" y="2379003"/>
            <a:chExt cx="998123" cy="2209033"/>
          </a:xfrm>
        </p:grpSpPr>
        <p:pic>
          <p:nvPicPr>
            <p:cNvPr id="17" name="Picture 1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BB45BBF-3BEB-3A7B-77FD-1DB7B5C8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379003"/>
              <a:ext cx="507065" cy="507065"/>
            </a:xfrm>
            <a:prstGeom prst="rect">
              <a:avLst/>
            </a:prstGeom>
          </p:spPr>
        </p:pic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F3F32B0-53EC-5D06-6262-A14B2C37F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997631"/>
              <a:ext cx="507065" cy="507065"/>
            </a:xfrm>
            <a:prstGeom prst="rect">
              <a:avLst/>
            </a:prstGeom>
          </p:spPr>
        </p:pic>
        <p:pic>
          <p:nvPicPr>
            <p:cNvPr id="7" name="Picture 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79928AD-B42C-042F-9AB2-12ADAB52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3554532"/>
              <a:ext cx="507065" cy="507065"/>
            </a:xfrm>
            <a:prstGeom prst="rect">
              <a:avLst/>
            </a:prstGeom>
          </p:spPr>
        </p:pic>
        <p:pic>
          <p:nvPicPr>
            <p:cNvPr id="10" name="Picture 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87FE805-8875-F938-3370-4B031305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4080971"/>
              <a:ext cx="507065" cy="507065"/>
            </a:xfrm>
            <a:prstGeom prst="rect">
              <a:avLst/>
            </a:prstGeom>
          </p:spPr>
        </p:pic>
        <p:pic>
          <p:nvPicPr>
            <p:cNvPr id="12" name="Picture 1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B408F64-6E7A-E4E0-0D0C-D440A00C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379003"/>
              <a:ext cx="507065" cy="507065"/>
            </a:xfrm>
            <a:prstGeom prst="rect">
              <a:avLst/>
            </a:prstGeom>
          </p:spPr>
        </p:pic>
        <p:pic>
          <p:nvPicPr>
            <p:cNvPr id="13" name="Picture 1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C40D47C-F99A-DF69-1E0D-08A33A80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997631"/>
              <a:ext cx="507065" cy="507065"/>
            </a:xfrm>
            <a:prstGeom prst="rect">
              <a:avLst/>
            </a:prstGeom>
          </p:spPr>
        </p:pic>
        <p:pic>
          <p:nvPicPr>
            <p:cNvPr id="14" name="Picture 1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AD02BBF-95DA-D0AA-1C61-9E7A3D38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3554532"/>
              <a:ext cx="507065" cy="507065"/>
            </a:xfrm>
            <a:prstGeom prst="rect">
              <a:avLst/>
            </a:prstGeom>
          </p:spPr>
        </p:pic>
      </p:grpSp>
      <p:pic>
        <p:nvPicPr>
          <p:cNvPr id="16" name="Picture 15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BDCED8A-6C22-6C7C-2AD1-6EB307F6F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375248"/>
            <a:ext cx="507065" cy="507065"/>
          </a:xfrm>
          <a:prstGeom prst="rect">
            <a:avLst/>
          </a:prstGeom>
        </p:spPr>
      </p:pic>
      <p:pic>
        <p:nvPicPr>
          <p:cNvPr id="18" name="Picture 17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B526567-287C-A9B4-F2B9-A8A1BFAAE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993876"/>
            <a:ext cx="507065" cy="507065"/>
          </a:xfrm>
          <a:prstGeom prst="rect">
            <a:avLst/>
          </a:prstGeom>
        </p:spPr>
      </p:pic>
      <p:pic>
        <p:nvPicPr>
          <p:cNvPr id="19" name="Picture 1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B874409-54DA-5D0B-658F-0EF445875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3550777"/>
            <a:ext cx="507065" cy="5070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8AF6C2-E41C-4D1A-60E5-D21BB901AE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949" y="1695208"/>
            <a:ext cx="2133898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7032D-6C37-3194-C1E1-55F7698D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C10A6B4-147F-F942-6B4B-6BEAAB97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301F8-E252-BFB2-EB10-FD9DD4401A7A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9E094-4E1A-850B-DAA1-CB64D8466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00B55D4-358E-610F-DCBA-1639A6C0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C244DAD-13DA-81E7-6E09-C6A19CEA6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C5B69472-7CB9-83EF-3D79-061721C72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85606CDD-F835-54A1-E107-4E2D506141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49151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5E5BD86-5A16-E905-3E68-D2E8CD9AE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6A76788-4D70-982D-DC2F-6C0AD0F86D72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215863-139C-8F6F-1BF3-A45D8C133726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A9E946-77D3-92D4-3214-2293EA15E3A7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F79757-424F-66A1-A1A8-904C7A323FCF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58D076-7A14-A338-304C-55C26F9B3852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E37E76E-1C0A-EDC2-0DCD-8EA3781C3176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32</a:t>
            </a:r>
          </a:p>
        </p:txBody>
      </p:sp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3148CD4-E8EB-DA9B-850A-EF1DA5665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299763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DEDD11EA-D12C-C9B5-6E45-6EA9AFF39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492" y="3554532"/>
            <a:ext cx="507065" cy="50706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147E125-2D75-AF00-D52E-CE0224B693B6}"/>
              </a:ext>
            </a:extLst>
          </p:cNvPr>
          <p:cNvGrpSpPr/>
          <p:nvPr/>
        </p:nvGrpSpPr>
        <p:grpSpPr>
          <a:xfrm>
            <a:off x="3370502" y="2379003"/>
            <a:ext cx="998123" cy="1682594"/>
            <a:chOff x="3370502" y="2379003"/>
            <a:chExt cx="998123" cy="1682594"/>
          </a:xfrm>
        </p:grpSpPr>
        <p:pic>
          <p:nvPicPr>
            <p:cNvPr id="17" name="Picture 1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EACA415-CD8C-5758-1FF8-0399AE739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379003"/>
              <a:ext cx="507065" cy="507065"/>
            </a:xfrm>
            <a:prstGeom prst="rect">
              <a:avLst/>
            </a:prstGeom>
          </p:spPr>
        </p:pic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7F7E375-537E-7B18-D20A-3A36E9E12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2997631"/>
              <a:ext cx="507065" cy="507065"/>
            </a:xfrm>
            <a:prstGeom prst="rect">
              <a:avLst/>
            </a:prstGeom>
          </p:spPr>
        </p:pic>
        <p:pic>
          <p:nvPicPr>
            <p:cNvPr id="7" name="Picture 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E314D2B5-FCE4-5A07-B3C8-B9786BA07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0502" y="3554532"/>
              <a:ext cx="507065" cy="507065"/>
            </a:xfrm>
            <a:prstGeom prst="rect">
              <a:avLst/>
            </a:prstGeom>
          </p:spPr>
        </p:pic>
        <p:pic>
          <p:nvPicPr>
            <p:cNvPr id="12" name="Picture 1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9827691-AC26-DDD0-E905-A3FA1C964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379003"/>
              <a:ext cx="507065" cy="507065"/>
            </a:xfrm>
            <a:prstGeom prst="rect">
              <a:avLst/>
            </a:prstGeom>
          </p:spPr>
        </p:pic>
        <p:pic>
          <p:nvPicPr>
            <p:cNvPr id="13" name="Picture 1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D93907A5-8CC2-8E75-7DBC-D3D2FEBB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2997631"/>
              <a:ext cx="507065" cy="507065"/>
            </a:xfrm>
            <a:prstGeom prst="rect">
              <a:avLst/>
            </a:prstGeom>
          </p:spPr>
        </p:pic>
        <p:pic>
          <p:nvPicPr>
            <p:cNvPr id="14" name="Picture 1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71D91E8-AE25-9EC6-5282-391115717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1560" y="3554532"/>
              <a:ext cx="507065" cy="507065"/>
            </a:xfrm>
            <a:prstGeom prst="rect">
              <a:avLst/>
            </a:prstGeom>
          </p:spPr>
        </p:pic>
      </p:grpSp>
      <p:pic>
        <p:nvPicPr>
          <p:cNvPr id="16" name="Picture 15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7ED583C1-8284-0A0E-76D4-DA613227A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375248"/>
            <a:ext cx="507065" cy="507065"/>
          </a:xfrm>
          <a:prstGeom prst="rect">
            <a:avLst/>
          </a:prstGeom>
        </p:spPr>
      </p:pic>
      <p:pic>
        <p:nvPicPr>
          <p:cNvPr id="18" name="Picture 17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C0FA3D76-032C-9349-0BBA-7764D8F05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2993876"/>
            <a:ext cx="507065" cy="507065"/>
          </a:xfrm>
          <a:prstGeom prst="rect">
            <a:avLst/>
          </a:prstGeom>
        </p:spPr>
      </p:pic>
      <p:pic>
        <p:nvPicPr>
          <p:cNvPr id="19" name="Picture 1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C09F169E-B546-1E0F-A794-0A2BAB2A5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827" y="3550777"/>
            <a:ext cx="507065" cy="5070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7DAD735-1BBD-7636-94F2-2B8A81E3D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1982" y="1828062"/>
            <a:ext cx="2276793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25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453FA-A0C7-0268-29A7-EBD6097EC20D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BFFC2-3DE7-548F-39D8-F6B3C779F16B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19 + 19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E8530-01B7-078E-63DE-DF7AF186639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17 + 17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52B79-ADE2-5261-A736-61BC35EF0717}"/>
              </a:ext>
            </a:extLst>
          </p:cNvPr>
          <p:cNvSpPr txBox="1"/>
          <p:nvPr/>
        </p:nvSpPr>
        <p:spPr>
          <a:xfrm>
            <a:off x="484225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Double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0CAA9-28D2-D79E-4637-09AAB02103BC}"/>
              </a:ext>
            </a:extLst>
          </p:cNvPr>
          <p:cNvSpPr txBox="1"/>
          <p:nvPr/>
        </p:nvSpPr>
        <p:spPr>
          <a:xfrm>
            <a:off x="265471" y="542956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20 + 20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C4D77-D85C-E9D2-738C-469DBCECFCCD}"/>
              </a:ext>
            </a:extLst>
          </p:cNvPr>
          <p:cNvSpPr txBox="1"/>
          <p:nvPr/>
        </p:nvSpPr>
        <p:spPr>
          <a:xfrm>
            <a:off x="619785" y="4491367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Double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DC223-F9B9-D46A-96B8-28A55D7C6834}"/>
              </a:ext>
            </a:extLst>
          </p:cNvPr>
          <p:cNvSpPr/>
          <p:nvPr/>
        </p:nvSpPr>
        <p:spPr>
          <a:xfrm>
            <a:off x="5734315" y="4422481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43EF7-5F47-B200-C2C7-5E71D0D7A2EC}"/>
              </a:ext>
            </a:extLst>
          </p:cNvPr>
          <p:cNvSpPr/>
          <p:nvPr/>
        </p:nvSpPr>
        <p:spPr>
          <a:xfrm>
            <a:off x="5023228" y="5402934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34D03C-A89D-521A-E636-EFC452E707C4}"/>
              </a:ext>
            </a:extLst>
          </p:cNvPr>
          <p:cNvSpPr/>
          <p:nvPr/>
        </p:nvSpPr>
        <p:spPr>
          <a:xfrm>
            <a:off x="5144380" y="1544661"/>
            <a:ext cx="82590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C42D8-81D8-9E0A-05EE-509D93D6168D}"/>
              </a:ext>
            </a:extLst>
          </p:cNvPr>
          <p:cNvSpPr/>
          <p:nvPr/>
        </p:nvSpPr>
        <p:spPr>
          <a:xfrm>
            <a:off x="5044999" y="2516958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837C5-F0FE-F418-E41F-D571C8C015F2}"/>
              </a:ext>
            </a:extLst>
          </p:cNvPr>
          <p:cNvSpPr/>
          <p:nvPr/>
        </p:nvSpPr>
        <p:spPr>
          <a:xfrm>
            <a:off x="5557335" y="3388057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44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92362" y="1991409"/>
            <a:ext cx="600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Doubling means “two of the same number.”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594</TotalTime>
  <Words>119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2026-03-05T11:29:18Z</dcterms:modified>
  <cp:category/>
</cp:coreProperties>
</file>