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90" r:id="rId3"/>
    <p:sldId id="283" r:id="rId4"/>
    <p:sldId id="291" r:id="rId5"/>
    <p:sldId id="28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8674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Cartoon purple cylinder with arms and legs holding a paper&#10;&#10;AI-generated content may be incorrect.">
            <a:extLst>
              <a:ext uri="{FF2B5EF4-FFF2-40B4-BE49-F238E27FC236}">
                <a16:creationId xmlns:a16="http://schemas.microsoft.com/office/drawing/2014/main" id="{710C9701-3769-4AFF-AF12-0A2DC2D96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486" y="2148512"/>
            <a:ext cx="3498514" cy="378771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26424" y="631484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AE690C11-D5E1-0EE5-B3B1-A9A229170AB0}"/>
              </a:ext>
            </a:extLst>
          </p:cNvPr>
          <p:cNvSpPr txBox="1"/>
          <p:nvPr/>
        </p:nvSpPr>
        <p:spPr>
          <a:xfrm>
            <a:off x="1898328" y="902872"/>
            <a:ext cx="61950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400" dirty="0"/>
              <a:t>x8 Table </a:t>
            </a:r>
          </a:p>
          <a:p>
            <a:pPr algn="ctr"/>
            <a:r>
              <a:rPr lang="en-GB" sz="5400" dirty="0"/>
              <a:t>(Focus 11 x 8)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48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FDBFAC-688C-51FC-A043-2C5119DFD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E476EAF7-4A86-F808-D013-4133E9EA4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1AD15C-3E5D-AC6E-E8C9-45C7C5BB0F71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1A9B2C7D-909D-6199-60EB-76996A80B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DA3E88-8427-5C82-AFD9-956AAA7D51BB}"/>
                  </a:ext>
                </a:extLst>
              </p:cNvPr>
              <p:cNvSpPr/>
              <p:nvPr/>
            </p:nvSpPr>
            <p:spPr>
              <a:xfrm>
                <a:off x="1110371" y="1416405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11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DA3E88-8427-5C82-AFD9-956AAA7D5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71" y="1416405"/>
                <a:ext cx="2964588" cy="1323439"/>
              </a:xfrm>
              <a:prstGeom prst="rect">
                <a:avLst/>
              </a:prstGeom>
              <a:blipFill>
                <a:blip r:embed="rId4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D82E0C9-6441-0358-6746-35F72B752657}"/>
              </a:ext>
            </a:extLst>
          </p:cNvPr>
          <p:cNvSpPr/>
          <p:nvPr/>
        </p:nvSpPr>
        <p:spPr>
          <a:xfrm>
            <a:off x="2955071" y="1404126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DE836-5AC8-86AF-D67A-FE8D52C4E7FF}"/>
                  </a:ext>
                </a:extLst>
              </p:cNvPr>
              <p:cNvSpPr/>
              <p:nvPr/>
            </p:nvSpPr>
            <p:spPr>
              <a:xfrm>
                <a:off x="305781" y="3563495"/>
                <a:ext cx="3633182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10 + 8 x 1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DE836-5AC8-86AF-D67A-FE8D52C4E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81" y="3563495"/>
                <a:ext cx="3633182" cy="1323439"/>
              </a:xfrm>
              <a:prstGeom prst="rect">
                <a:avLst/>
              </a:prstGeom>
              <a:blipFill>
                <a:blip r:embed="rId5"/>
                <a:stretch>
                  <a:fillRect l="-6544" t="-10138" r="-67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EE3D9863-91A1-4F61-7473-AE473A8A72AC}"/>
              </a:ext>
            </a:extLst>
          </p:cNvPr>
          <p:cNvSpPr/>
          <p:nvPr/>
        </p:nvSpPr>
        <p:spPr>
          <a:xfrm>
            <a:off x="537919" y="5059340"/>
            <a:ext cx="78568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___</a:t>
            </a:r>
            <a:r>
              <a:rPr lang="en-US" sz="3600" dirty="0"/>
              <a:t> groups of 11 is the same as 8 groups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 of </a:t>
            </a:r>
            <a:r>
              <a:rPr lang="en-US" sz="3600" b="1" dirty="0"/>
              <a:t>____</a:t>
            </a:r>
            <a:r>
              <a:rPr lang="en-US" sz="3600" dirty="0"/>
              <a:t>  plus one group of  </a:t>
            </a:r>
            <a:r>
              <a:rPr lang="en-US" sz="3600" b="1" dirty="0"/>
              <a:t>___</a:t>
            </a:r>
            <a:endParaRPr lang="en-GB" sz="24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772E9AE-4743-0845-DEA8-4E2CBFD4CA14}"/>
              </a:ext>
            </a:extLst>
          </p:cNvPr>
          <p:cNvSpPr/>
          <p:nvPr/>
        </p:nvSpPr>
        <p:spPr>
          <a:xfrm>
            <a:off x="824345" y="4827027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CE246CE-8BD2-EC0C-31F0-54C77A8D3FE7}"/>
              </a:ext>
            </a:extLst>
          </p:cNvPr>
          <p:cNvSpPr/>
          <p:nvPr/>
        </p:nvSpPr>
        <p:spPr>
          <a:xfrm>
            <a:off x="2027261" y="5933510"/>
            <a:ext cx="11111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A26F731-5029-EE57-361A-BC7A7617C48C}"/>
              </a:ext>
            </a:extLst>
          </p:cNvPr>
          <p:cNvSpPr/>
          <p:nvPr/>
        </p:nvSpPr>
        <p:spPr>
          <a:xfrm>
            <a:off x="6817487" y="5916839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5" name="Picture 7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D54F857-7344-03CC-E529-C728479D8D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865" y="109091"/>
            <a:ext cx="1233968" cy="1233968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A8B4843F-C3A4-B04B-5D01-89D6AF7907CE}"/>
              </a:ext>
            </a:extLst>
          </p:cNvPr>
          <p:cNvSpPr/>
          <p:nvPr/>
        </p:nvSpPr>
        <p:spPr>
          <a:xfrm>
            <a:off x="2965279" y="3670223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126137C-8182-2F1D-70D2-BFB71D8B461B}"/>
              </a:ext>
            </a:extLst>
          </p:cNvPr>
          <p:cNvSpPr/>
          <p:nvPr/>
        </p:nvSpPr>
        <p:spPr>
          <a:xfrm>
            <a:off x="1701368" y="209523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4C9FF0F-157C-D2DD-3B2F-5496E0AC3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94" y="68768"/>
            <a:ext cx="1302910" cy="13024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2DF0434C-25B7-B997-7912-6559EB5D93D3}"/>
                  </a:ext>
                </a:extLst>
              </p:cNvPr>
              <p:cNvSpPr/>
              <p:nvPr/>
            </p:nvSpPr>
            <p:spPr>
              <a:xfrm>
                <a:off x="2237017" y="1396987"/>
                <a:ext cx="6240487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11  =  8 x 10  +  8 x 1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2DF0434C-25B7-B997-7912-6559EB5D93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017" y="1396987"/>
                <a:ext cx="6240487" cy="1323439"/>
              </a:xfrm>
              <a:prstGeom prst="rect">
                <a:avLst/>
              </a:prstGeom>
              <a:blipFill>
                <a:blip r:embed="rId8"/>
                <a:stretch>
                  <a:fillRect l="-3809" t="-10138" r="-3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C4B301FD-AABA-A607-81C4-E1DFB96D444D}"/>
              </a:ext>
            </a:extLst>
          </p:cNvPr>
          <p:cNvGrpSpPr/>
          <p:nvPr/>
        </p:nvGrpSpPr>
        <p:grpSpPr>
          <a:xfrm>
            <a:off x="5032253" y="1401223"/>
            <a:ext cx="1729074" cy="697978"/>
            <a:chOff x="5032253" y="1499548"/>
            <a:chExt cx="1729074" cy="69797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3C474BD-DAA8-6F81-9F09-32188DEC8AE8}"/>
                </a:ext>
              </a:extLst>
            </p:cNvPr>
            <p:cNvGrpSpPr/>
            <p:nvPr/>
          </p:nvGrpSpPr>
          <p:grpSpPr>
            <a:xfrm>
              <a:off x="5032253" y="1499548"/>
              <a:ext cx="1729074" cy="521031"/>
              <a:chOff x="-2371012" y="2710180"/>
              <a:chExt cx="4472800" cy="11685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AF40F8B-5201-20AF-EFF8-2E738B687A5C}"/>
                  </a:ext>
                </a:extLst>
              </p:cNvPr>
              <p:cNvGrpSpPr/>
              <p:nvPr/>
            </p:nvGrpSpPr>
            <p:grpSpPr>
              <a:xfrm>
                <a:off x="-2371012" y="2710180"/>
                <a:ext cx="4064163" cy="1168500"/>
                <a:chOff x="237570" y="2777695"/>
                <a:chExt cx="4064163" cy="1168500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D77C15C6-260A-CA31-68FC-85EED3B84DAC}"/>
                    </a:ext>
                  </a:extLst>
                </p:cNvPr>
                <p:cNvGrpSpPr/>
                <p:nvPr/>
              </p:nvGrpSpPr>
              <p:grpSpPr>
                <a:xfrm>
                  <a:off x="237570" y="2777695"/>
                  <a:ext cx="3655315" cy="1168500"/>
                  <a:chOff x="348540" y="2763175"/>
                  <a:chExt cx="3655315" cy="1168500"/>
                </a:xfrm>
              </p:grpSpPr>
              <p:grpSp>
                <p:nvGrpSpPr>
                  <p:cNvPr id="82" name="Group 81">
                    <a:extLst>
                      <a:ext uri="{FF2B5EF4-FFF2-40B4-BE49-F238E27FC236}">
                        <a16:creationId xmlns:a16="http://schemas.microsoft.com/office/drawing/2014/main" id="{66AC1196-7A77-3551-EA94-904839AF4ED5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976436" y="2143171"/>
                    <a:ext cx="1160608" cy="2416400"/>
                    <a:chOff x="2526511" y="1509385"/>
                    <a:chExt cx="1160608" cy="2416400"/>
                  </a:xfrm>
                </p:grpSpPr>
                <p:sp>
                  <p:nvSpPr>
                    <p:cNvPr id="93" name="Oval 92">
                      <a:extLst>
                        <a:ext uri="{FF2B5EF4-FFF2-40B4-BE49-F238E27FC236}">
                          <a16:creationId xmlns:a16="http://schemas.microsoft.com/office/drawing/2014/main" id="{203FA91D-C5C0-D1DA-8711-5A5B9F7EF86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327119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4" name="Oval 93">
                      <a:extLst>
                        <a:ext uri="{FF2B5EF4-FFF2-40B4-BE49-F238E27FC236}">
                          <a16:creationId xmlns:a16="http://schemas.microsoft.com/office/drawing/2014/main" id="{869209C4-3C52-57EF-759A-5E7539EE802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925504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5" name="Oval 94">
                      <a:extLst>
                        <a:ext uri="{FF2B5EF4-FFF2-40B4-BE49-F238E27FC236}">
                          <a16:creationId xmlns:a16="http://schemas.microsoft.com/office/drawing/2014/main" id="{B4FEE079-940F-75B9-D1B2-BFD814485F6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29387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6" name="Oval 95">
                      <a:extLst>
                        <a:ext uri="{FF2B5EF4-FFF2-40B4-BE49-F238E27FC236}">
                          <a16:creationId xmlns:a16="http://schemas.microsoft.com/office/drawing/2014/main" id="{5F7A189E-41E4-A057-E3FA-46955940660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326413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7" name="Oval 96">
                      <a:extLst>
                        <a:ext uri="{FF2B5EF4-FFF2-40B4-BE49-F238E27FC236}">
                          <a16:creationId xmlns:a16="http://schemas.microsoft.com/office/drawing/2014/main" id="{D17ECB9F-5B14-0E35-898B-9D4C66DAE61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924798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8" name="Oval 97">
                      <a:extLst>
                        <a:ext uri="{FF2B5EF4-FFF2-40B4-BE49-F238E27FC236}">
                          <a16:creationId xmlns:a16="http://schemas.microsoft.com/office/drawing/2014/main" id="{292BB0D1-4061-4172-8FBF-DCB05292098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28681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grpSp>
                  <p:nvGrpSpPr>
                    <p:cNvPr id="99" name="Group 98">
                      <a:extLst>
                        <a:ext uri="{FF2B5EF4-FFF2-40B4-BE49-F238E27FC236}">
                          <a16:creationId xmlns:a16="http://schemas.microsoft.com/office/drawing/2014/main" id="{00CBA81F-7BDA-93B3-346A-52DDF0AEE6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26511" y="2329347"/>
                      <a:ext cx="1159902" cy="1596438"/>
                      <a:chOff x="523538" y="1816947"/>
                      <a:chExt cx="1159902" cy="1596438"/>
                    </a:xfrm>
                  </p:grpSpPr>
                  <p:sp>
                    <p:nvSpPr>
                      <p:cNvPr id="100" name="Oval 99">
                        <a:extLst>
                          <a:ext uri="{FF2B5EF4-FFF2-40B4-BE49-F238E27FC236}">
                            <a16:creationId xmlns:a16="http://schemas.microsoft.com/office/drawing/2014/main" id="{F7C52CF3-612E-B8F2-C9DB-CE0CECE490A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3440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1" name="Oval 100">
                        <a:extLst>
                          <a:ext uri="{FF2B5EF4-FFF2-40B4-BE49-F238E27FC236}">
                            <a16:creationId xmlns:a16="http://schemas.microsoft.com/office/drawing/2014/main" id="{1CA33C23-82D9-B252-AA60-193547FAB99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21825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2" name="Oval 101">
                        <a:extLst>
                          <a:ext uri="{FF2B5EF4-FFF2-40B4-BE49-F238E27FC236}">
                            <a16:creationId xmlns:a16="http://schemas.microsoft.com/office/drawing/2014/main" id="{630E420F-3250-3C05-10CF-925C05964C7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5708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3" name="Oval 102">
                        <a:extLst>
                          <a:ext uri="{FF2B5EF4-FFF2-40B4-BE49-F238E27FC236}">
                            <a16:creationId xmlns:a16="http://schemas.microsoft.com/office/drawing/2014/main" id="{902FC465-A53C-47D2-D60B-F80FA313034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2734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4" name="Oval 103">
                        <a:extLst>
                          <a:ext uri="{FF2B5EF4-FFF2-40B4-BE49-F238E27FC236}">
                            <a16:creationId xmlns:a16="http://schemas.microsoft.com/office/drawing/2014/main" id="{1E74F1C6-D458-3D98-0D4F-82A1F88426F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21119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5" name="Oval 104">
                        <a:extLst>
                          <a:ext uri="{FF2B5EF4-FFF2-40B4-BE49-F238E27FC236}">
                            <a16:creationId xmlns:a16="http://schemas.microsoft.com/office/drawing/2014/main" id="{376E8622-0B99-3CFE-ABA8-F134EBA722AD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5002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6" name="Oval 105">
                        <a:extLst>
                          <a:ext uri="{FF2B5EF4-FFF2-40B4-BE49-F238E27FC236}">
                            <a16:creationId xmlns:a16="http://schemas.microsoft.com/office/drawing/2014/main" id="{15ACF06E-9EA3-30D7-18FD-C80649D6447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1270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7" name="Oval 106">
                        <a:extLst>
                          <a:ext uri="{FF2B5EF4-FFF2-40B4-BE49-F238E27FC236}">
                            <a16:creationId xmlns:a16="http://schemas.microsoft.com/office/drawing/2014/main" id="{FF66354A-6FC3-869C-8D96-ACB1BE86ED8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19655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8" name="Oval 107">
                        <a:extLst>
                          <a:ext uri="{FF2B5EF4-FFF2-40B4-BE49-F238E27FC236}">
                            <a16:creationId xmlns:a16="http://schemas.microsoft.com/office/drawing/2014/main" id="{7F84444C-C2F1-0E15-2BD5-848CE0C469E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3538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9" name="Oval 108">
                        <a:extLst>
                          <a:ext uri="{FF2B5EF4-FFF2-40B4-BE49-F238E27FC236}">
                            <a16:creationId xmlns:a16="http://schemas.microsoft.com/office/drawing/2014/main" id="{BF253F31-213B-4A77-687C-CE5946471EC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1270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0" name="Oval 109">
                        <a:extLst>
                          <a:ext uri="{FF2B5EF4-FFF2-40B4-BE49-F238E27FC236}">
                            <a16:creationId xmlns:a16="http://schemas.microsoft.com/office/drawing/2014/main" id="{2B183311-78F1-2D19-D5CE-079450060A28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19655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1" name="Oval 110">
                        <a:extLst>
                          <a:ext uri="{FF2B5EF4-FFF2-40B4-BE49-F238E27FC236}">
                            <a16:creationId xmlns:a16="http://schemas.microsoft.com/office/drawing/2014/main" id="{57AB6354-2E13-14E0-1467-CCDDCCE9F10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3538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6F76057F-B43C-6638-F845-79B706BDD19D}"/>
                      </a:ext>
                    </a:extLst>
                  </p:cNvPr>
                  <p:cNvGrpSpPr/>
                  <p:nvPr/>
                </p:nvGrpSpPr>
                <p:grpSpPr>
                  <a:xfrm>
                    <a:off x="2816003" y="2763175"/>
                    <a:ext cx="1187852" cy="1161211"/>
                    <a:chOff x="-202477" y="4308103"/>
                    <a:chExt cx="1187852" cy="1161211"/>
                  </a:xfrm>
                </p:grpSpPr>
                <p:sp>
                  <p:nvSpPr>
                    <p:cNvPr id="84" name="Oval 83">
                      <a:extLst>
                        <a:ext uri="{FF2B5EF4-FFF2-40B4-BE49-F238E27FC236}">
                          <a16:creationId xmlns:a16="http://schemas.microsoft.com/office/drawing/2014/main" id="{F828771D-1D73-9604-495F-400EE5114CB0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5106541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5" name="Oval 84">
                      <a:extLst>
                        <a:ext uri="{FF2B5EF4-FFF2-40B4-BE49-F238E27FC236}">
                          <a16:creationId xmlns:a16="http://schemas.microsoft.com/office/drawing/2014/main" id="{C03B96EC-1899-83C2-DE85-F036357A7863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4704926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6" name="Oval 85">
                      <a:extLst>
                        <a:ext uri="{FF2B5EF4-FFF2-40B4-BE49-F238E27FC236}">
                          <a16:creationId xmlns:a16="http://schemas.microsoft.com/office/drawing/2014/main" id="{21B2770B-4455-3944-14ED-FB74E4564E1A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43088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7" name="Oval 86">
                      <a:extLst>
                        <a:ext uri="{FF2B5EF4-FFF2-40B4-BE49-F238E27FC236}">
                          <a16:creationId xmlns:a16="http://schemas.microsoft.com/office/drawing/2014/main" id="{DBCA819A-B1CC-7550-D755-D15C771F4255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510583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FB43A28C-4FE9-5E49-17C8-E89622D3E204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4704220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9" name="Oval 88">
                      <a:extLst>
                        <a:ext uri="{FF2B5EF4-FFF2-40B4-BE49-F238E27FC236}">
                          <a16:creationId xmlns:a16="http://schemas.microsoft.com/office/drawing/2014/main" id="{5445F117-F6D6-1710-321D-31E00918C8CE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4308103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0" name="Oval 89">
                      <a:extLst>
                        <a:ext uri="{FF2B5EF4-FFF2-40B4-BE49-F238E27FC236}">
                          <a16:creationId xmlns:a16="http://schemas.microsoft.com/office/drawing/2014/main" id="{F2413A9F-6CD1-E6C3-2FF5-36477595BEC4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5109314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1" name="Oval 90">
                      <a:extLst>
                        <a:ext uri="{FF2B5EF4-FFF2-40B4-BE49-F238E27FC236}">
                          <a16:creationId xmlns:a16="http://schemas.microsoft.com/office/drawing/2014/main" id="{D1519F66-4C8E-B640-FE0C-D1FDBBF20AC0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470769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D7F51600-9D22-445A-7AF6-606815D89558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4311582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2" name="Oval 1">
                  <a:extLst>
                    <a:ext uri="{FF2B5EF4-FFF2-40B4-BE49-F238E27FC236}">
                      <a16:creationId xmlns:a16="http://schemas.microsoft.com/office/drawing/2014/main" id="{41D26A03-D395-EC6A-C51D-657A250B768B}"/>
                    </a:ext>
                  </a:extLst>
                </p:cNvPr>
                <p:cNvSpPr/>
                <p:nvPr/>
              </p:nvSpPr>
              <p:spPr>
                <a:xfrm rot="10800000">
                  <a:off x="3941733" y="3580113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68444677-B899-F05E-0E82-B12EAD91B3A0}"/>
                    </a:ext>
                  </a:extLst>
                </p:cNvPr>
                <p:cNvSpPr/>
                <p:nvPr/>
              </p:nvSpPr>
              <p:spPr>
                <a:xfrm rot="10800000">
                  <a:off x="3941733" y="3178498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1640515D-82AE-4987-2F40-FCA81F0366ED}"/>
                    </a:ext>
                  </a:extLst>
                </p:cNvPr>
                <p:cNvSpPr/>
                <p:nvPr/>
              </p:nvSpPr>
              <p:spPr>
                <a:xfrm rot="10800000">
                  <a:off x="3941733" y="2782381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F9F2373-9DE6-FFAD-EF59-6EA14F1057F5}"/>
                  </a:ext>
                </a:extLst>
              </p:cNvPr>
              <p:cNvSpPr/>
              <p:nvPr/>
            </p:nvSpPr>
            <p:spPr>
              <a:xfrm rot="10800000">
                <a:off x="1741788" y="350791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32BCA16-C897-CCF5-8F54-D5A18009A4C5}"/>
                  </a:ext>
                </a:extLst>
              </p:cNvPr>
              <p:cNvSpPr/>
              <p:nvPr/>
            </p:nvSpPr>
            <p:spPr>
              <a:xfrm rot="10800000">
                <a:off x="1741788" y="310629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8E0A5FE-FCC1-924E-E78A-C620DC06F6F3}"/>
                  </a:ext>
                </a:extLst>
              </p:cNvPr>
              <p:cNvSpPr/>
              <p:nvPr/>
            </p:nvSpPr>
            <p:spPr>
              <a:xfrm rot="10800000">
                <a:off x="1741788" y="271018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41B4895-0C0E-C40B-A4B9-56430E33CB02}"/>
                </a:ext>
              </a:extLst>
            </p:cNvPr>
            <p:cNvSpPr/>
            <p:nvPr/>
          </p:nvSpPr>
          <p:spPr>
            <a:xfrm rot="10800000">
              <a:off x="5827206" y="2037003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BDEE51A-AF1F-F704-2309-3895CE54D44F}"/>
                </a:ext>
              </a:extLst>
            </p:cNvPr>
            <p:cNvSpPr/>
            <p:nvPr/>
          </p:nvSpPr>
          <p:spPr>
            <a:xfrm rot="10800000">
              <a:off x="5668346" y="2036689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1CC8F0A-BE78-9D19-C97D-78117DC8D4B9}"/>
                </a:ext>
              </a:extLst>
            </p:cNvPr>
            <p:cNvSpPr/>
            <p:nvPr/>
          </p:nvSpPr>
          <p:spPr>
            <a:xfrm rot="10800000">
              <a:off x="5510229" y="2036689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AA2345B1-0E40-08DF-8DC6-54E0ADC71CE4}"/>
                </a:ext>
              </a:extLst>
            </p:cNvPr>
            <p:cNvSpPr/>
            <p:nvPr/>
          </p:nvSpPr>
          <p:spPr>
            <a:xfrm rot="10800000">
              <a:off x="5351369" y="2036374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F0372FB4-405C-D846-8A90-CA126275377A}"/>
                </a:ext>
              </a:extLst>
            </p:cNvPr>
            <p:cNvSpPr/>
            <p:nvPr/>
          </p:nvSpPr>
          <p:spPr>
            <a:xfrm rot="10800000">
              <a:off x="5193252" y="2035721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9E0B9195-5FDD-2FC8-B66C-8028B41FF9E3}"/>
                </a:ext>
              </a:extLst>
            </p:cNvPr>
            <p:cNvSpPr/>
            <p:nvPr/>
          </p:nvSpPr>
          <p:spPr>
            <a:xfrm rot="10800000">
              <a:off x="5032253" y="2035721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6AB6CFB-DC52-3204-B088-2BDC52FAE432}"/>
                </a:ext>
              </a:extLst>
            </p:cNvPr>
            <p:cNvSpPr/>
            <p:nvPr/>
          </p:nvSpPr>
          <p:spPr>
            <a:xfrm rot="10800000">
              <a:off x="6306140" y="2032517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F327550-3455-5646-4E23-564B892705F7}"/>
                </a:ext>
              </a:extLst>
            </p:cNvPr>
            <p:cNvSpPr/>
            <p:nvPr/>
          </p:nvSpPr>
          <p:spPr>
            <a:xfrm rot="10800000">
              <a:off x="6147280" y="2032202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DB5C3D5-C402-844B-5D59-490C1F9879C7}"/>
                </a:ext>
              </a:extLst>
            </p:cNvPr>
            <p:cNvSpPr/>
            <p:nvPr/>
          </p:nvSpPr>
          <p:spPr>
            <a:xfrm rot="10800000">
              <a:off x="5986113" y="2033753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8FE8327-1F1D-B036-9B7F-443494AF1EF5}"/>
                </a:ext>
              </a:extLst>
            </p:cNvPr>
            <p:cNvSpPr/>
            <p:nvPr/>
          </p:nvSpPr>
          <p:spPr>
            <a:xfrm rot="10800000">
              <a:off x="6464191" y="2034291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5C4B835-7E3F-AC70-258D-3CD5AE3E6099}"/>
                </a:ext>
              </a:extLst>
            </p:cNvPr>
            <p:cNvSpPr/>
            <p:nvPr/>
          </p:nvSpPr>
          <p:spPr>
            <a:xfrm rot="10800000">
              <a:off x="6622160" y="2032202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905A305-B1B7-4CDC-2149-981AD0FCBF11}"/>
              </a:ext>
            </a:extLst>
          </p:cNvPr>
          <p:cNvGrpSpPr/>
          <p:nvPr/>
        </p:nvGrpSpPr>
        <p:grpSpPr>
          <a:xfrm>
            <a:off x="5032253" y="3239748"/>
            <a:ext cx="1571105" cy="697978"/>
            <a:chOff x="5051055" y="2928790"/>
            <a:chExt cx="1571105" cy="697978"/>
          </a:xfrm>
        </p:grpSpPr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9BF06A90-4C62-AB6C-CE3C-A4B23019CB1E}"/>
                </a:ext>
              </a:extLst>
            </p:cNvPr>
            <p:cNvGrpSpPr/>
            <p:nvPr/>
          </p:nvGrpSpPr>
          <p:grpSpPr>
            <a:xfrm>
              <a:off x="5051055" y="2928790"/>
              <a:ext cx="1571105" cy="521031"/>
              <a:chOff x="237570" y="2777695"/>
              <a:chExt cx="4064163" cy="1168500"/>
            </a:xfrm>
          </p:grpSpPr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E306F87D-208D-32B5-0920-CB38D663FA3B}"/>
                  </a:ext>
                </a:extLst>
              </p:cNvPr>
              <p:cNvGrpSpPr/>
              <p:nvPr/>
            </p:nvGrpSpPr>
            <p:grpSpPr>
              <a:xfrm>
                <a:off x="237570" y="2777695"/>
                <a:ext cx="3655315" cy="1168500"/>
                <a:chOff x="348540" y="2763175"/>
                <a:chExt cx="3655315" cy="1168500"/>
              </a:xfrm>
            </p:grpSpPr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9CB5396E-345A-29BA-83F5-EFEE9381806B}"/>
                    </a:ext>
                  </a:extLst>
                </p:cNvPr>
                <p:cNvGrpSpPr/>
                <p:nvPr/>
              </p:nvGrpSpPr>
              <p:grpSpPr>
                <a:xfrm rot="5400000">
                  <a:off x="976436" y="2143171"/>
                  <a:ext cx="1160608" cy="2416400"/>
                  <a:chOff x="2526511" y="1509385"/>
                  <a:chExt cx="1160608" cy="2416400"/>
                </a:xfrm>
              </p:grpSpPr>
              <p:sp>
                <p:nvSpPr>
                  <p:cNvPr id="249" name="Oval 248">
                    <a:extLst>
                      <a:ext uri="{FF2B5EF4-FFF2-40B4-BE49-F238E27FC236}">
                        <a16:creationId xmlns:a16="http://schemas.microsoft.com/office/drawing/2014/main" id="{A7D0373B-BD12-358F-4184-7D490B2E31E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27119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0" name="Oval 249">
                    <a:extLst>
                      <a:ext uri="{FF2B5EF4-FFF2-40B4-BE49-F238E27FC236}">
                        <a16:creationId xmlns:a16="http://schemas.microsoft.com/office/drawing/2014/main" id="{E8AB00F6-C5ED-9195-D700-F66292E8E2C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5504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1" name="Oval 250">
                    <a:extLst>
                      <a:ext uri="{FF2B5EF4-FFF2-40B4-BE49-F238E27FC236}">
                        <a16:creationId xmlns:a16="http://schemas.microsoft.com/office/drawing/2014/main" id="{DC85889B-2D7D-4170-9CFD-51DEA7100B0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9387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2" name="Oval 251">
                    <a:extLst>
                      <a:ext uri="{FF2B5EF4-FFF2-40B4-BE49-F238E27FC236}">
                        <a16:creationId xmlns:a16="http://schemas.microsoft.com/office/drawing/2014/main" id="{7FE1A51C-1333-37E4-10E6-26D704443B8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26413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3" name="Oval 252">
                    <a:extLst>
                      <a:ext uri="{FF2B5EF4-FFF2-40B4-BE49-F238E27FC236}">
                        <a16:creationId xmlns:a16="http://schemas.microsoft.com/office/drawing/2014/main" id="{8953A09D-D46B-8F9E-55FC-9821086F072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4798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4" name="Oval 253">
                    <a:extLst>
                      <a:ext uri="{FF2B5EF4-FFF2-40B4-BE49-F238E27FC236}">
                        <a16:creationId xmlns:a16="http://schemas.microsoft.com/office/drawing/2014/main" id="{39E60B3F-C04D-1D1F-6B89-D56EB7A4AF1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8681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255" name="Group 254">
                    <a:extLst>
                      <a:ext uri="{FF2B5EF4-FFF2-40B4-BE49-F238E27FC236}">
                        <a16:creationId xmlns:a16="http://schemas.microsoft.com/office/drawing/2014/main" id="{E8B912DC-16D9-4C87-2A57-15DB50A3E39D}"/>
                      </a:ext>
                    </a:extLst>
                  </p:cNvPr>
                  <p:cNvGrpSpPr/>
                  <p:nvPr/>
                </p:nvGrpSpPr>
                <p:grpSpPr>
                  <a:xfrm>
                    <a:off x="2526511" y="2329347"/>
                    <a:ext cx="1159902" cy="1596438"/>
                    <a:chOff x="523538" y="1816947"/>
                    <a:chExt cx="1159902" cy="1596438"/>
                  </a:xfrm>
                </p:grpSpPr>
                <p:sp>
                  <p:nvSpPr>
                    <p:cNvPr id="256" name="Oval 255">
                      <a:extLst>
                        <a:ext uri="{FF2B5EF4-FFF2-40B4-BE49-F238E27FC236}">
                          <a16:creationId xmlns:a16="http://schemas.microsoft.com/office/drawing/2014/main" id="{7E3FF520-4AF9-31AF-1CCB-8AA8F6DDD77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3440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04783276-4499-CB61-6A1C-8C042A735A8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825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8" name="Oval 257">
                      <a:extLst>
                        <a:ext uri="{FF2B5EF4-FFF2-40B4-BE49-F238E27FC236}">
                          <a16:creationId xmlns:a16="http://schemas.microsoft.com/office/drawing/2014/main" id="{7E239716-8F89-7B7A-8326-73B0064AC53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708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B47143F3-28E9-CF52-70A1-F25AB536F06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2734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0" name="Oval 259">
                      <a:extLst>
                        <a:ext uri="{FF2B5EF4-FFF2-40B4-BE49-F238E27FC236}">
                          <a16:creationId xmlns:a16="http://schemas.microsoft.com/office/drawing/2014/main" id="{C1F0B30C-5221-00E4-407B-E531C458C50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119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1" name="Oval 260">
                      <a:extLst>
                        <a:ext uri="{FF2B5EF4-FFF2-40B4-BE49-F238E27FC236}">
                          <a16:creationId xmlns:a16="http://schemas.microsoft.com/office/drawing/2014/main" id="{E5E4A7D3-ED86-9073-2843-FE55CF4396C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002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2" name="Oval 261">
                      <a:extLst>
                        <a:ext uri="{FF2B5EF4-FFF2-40B4-BE49-F238E27FC236}">
                          <a16:creationId xmlns:a16="http://schemas.microsoft.com/office/drawing/2014/main" id="{2C6B6B7E-14B7-59B8-46FE-605B6160ED8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3" name="Oval 262">
                      <a:extLst>
                        <a:ext uri="{FF2B5EF4-FFF2-40B4-BE49-F238E27FC236}">
                          <a16:creationId xmlns:a16="http://schemas.microsoft.com/office/drawing/2014/main" id="{768087DE-D900-A803-5448-5BCE3FEE77FA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4" name="Oval 263">
                      <a:extLst>
                        <a:ext uri="{FF2B5EF4-FFF2-40B4-BE49-F238E27FC236}">
                          <a16:creationId xmlns:a16="http://schemas.microsoft.com/office/drawing/2014/main" id="{03CDCE24-E250-3FC7-444F-E7CD53AA1EE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5" name="Oval 264">
                      <a:extLst>
                        <a:ext uri="{FF2B5EF4-FFF2-40B4-BE49-F238E27FC236}">
                          <a16:creationId xmlns:a16="http://schemas.microsoft.com/office/drawing/2014/main" id="{F674896B-9DEE-9799-B037-01FFFEF798A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6" name="Oval 265">
                      <a:extLst>
                        <a:ext uri="{FF2B5EF4-FFF2-40B4-BE49-F238E27FC236}">
                          <a16:creationId xmlns:a16="http://schemas.microsoft.com/office/drawing/2014/main" id="{A4E78148-8C48-1393-8F4A-F2B63769A3E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7" name="Oval 266">
                      <a:extLst>
                        <a:ext uri="{FF2B5EF4-FFF2-40B4-BE49-F238E27FC236}">
                          <a16:creationId xmlns:a16="http://schemas.microsoft.com/office/drawing/2014/main" id="{585254E3-AFCB-AC07-E4A9-3BF3C2FEDD5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204C7DA2-91BC-EC8A-165C-473A1492A521}"/>
                    </a:ext>
                  </a:extLst>
                </p:cNvPr>
                <p:cNvGrpSpPr/>
                <p:nvPr/>
              </p:nvGrpSpPr>
              <p:grpSpPr>
                <a:xfrm>
                  <a:off x="2816003" y="2763175"/>
                  <a:ext cx="1187852" cy="1161211"/>
                  <a:chOff x="-202477" y="4308103"/>
                  <a:chExt cx="1187852" cy="1161211"/>
                </a:xfrm>
              </p:grpSpPr>
              <p:sp>
                <p:nvSpPr>
                  <p:cNvPr id="240" name="Oval 239">
                    <a:extLst>
                      <a:ext uri="{FF2B5EF4-FFF2-40B4-BE49-F238E27FC236}">
                        <a16:creationId xmlns:a16="http://schemas.microsoft.com/office/drawing/2014/main" id="{5E2B6233-EE57-6212-D32A-8007D35ADC2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5106541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1" name="Oval 240">
                    <a:extLst>
                      <a:ext uri="{FF2B5EF4-FFF2-40B4-BE49-F238E27FC236}">
                        <a16:creationId xmlns:a16="http://schemas.microsoft.com/office/drawing/2014/main" id="{0641B51A-AD53-76ED-A465-9191A398DC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470492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2" name="Oval 241">
                    <a:extLst>
                      <a:ext uri="{FF2B5EF4-FFF2-40B4-BE49-F238E27FC236}">
                        <a16:creationId xmlns:a16="http://schemas.microsoft.com/office/drawing/2014/main" id="{43A8A563-2D19-8767-3F4F-F5B12C79C2F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43088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3" name="Oval 242">
                    <a:extLst>
                      <a:ext uri="{FF2B5EF4-FFF2-40B4-BE49-F238E27FC236}">
                        <a16:creationId xmlns:a16="http://schemas.microsoft.com/office/drawing/2014/main" id="{7A387FC1-582D-6C42-98E7-E74837E7090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51058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4" name="Oval 243">
                    <a:extLst>
                      <a:ext uri="{FF2B5EF4-FFF2-40B4-BE49-F238E27FC236}">
                        <a16:creationId xmlns:a16="http://schemas.microsoft.com/office/drawing/2014/main" id="{06201C43-40A8-E682-3768-A4A22A23EF1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470422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5" name="Oval 244">
                    <a:extLst>
                      <a:ext uri="{FF2B5EF4-FFF2-40B4-BE49-F238E27FC236}">
                        <a16:creationId xmlns:a16="http://schemas.microsoft.com/office/drawing/2014/main" id="{B8FEA656-6682-39DC-C14E-0210C330541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4308103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6" name="Oval 245">
                    <a:extLst>
                      <a:ext uri="{FF2B5EF4-FFF2-40B4-BE49-F238E27FC236}">
                        <a16:creationId xmlns:a16="http://schemas.microsoft.com/office/drawing/2014/main" id="{D69566AC-9412-A4C8-4BF1-31E45CC4D1D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5109314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7" name="Oval 246">
                    <a:extLst>
                      <a:ext uri="{FF2B5EF4-FFF2-40B4-BE49-F238E27FC236}">
                        <a16:creationId xmlns:a16="http://schemas.microsoft.com/office/drawing/2014/main" id="{27A7C7E0-3938-9B50-B902-20A39A9CE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470769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8" name="Oval 247">
                    <a:extLst>
                      <a:ext uri="{FF2B5EF4-FFF2-40B4-BE49-F238E27FC236}">
                        <a16:creationId xmlns:a16="http://schemas.microsoft.com/office/drawing/2014/main" id="{CC35B0C2-CD2C-BB03-9914-9E4ECF6F2E0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4311582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C0DEDB6C-37CE-345D-C061-F9A5EF7B03C4}"/>
                  </a:ext>
                </a:extLst>
              </p:cNvPr>
              <p:cNvSpPr/>
              <p:nvPr/>
            </p:nvSpPr>
            <p:spPr>
              <a:xfrm rot="10800000">
                <a:off x="3941733" y="358011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7EA1B5F6-4D24-0FB8-E72D-8D9A593C21EF}"/>
                  </a:ext>
                </a:extLst>
              </p:cNvPr>
              <p:cNvSpPr/>
              <p:nvPr/>
            </p:nvSpPr>
            <p:spPr>
              <a:xfrm rot="10800000">
                <a:off x="3941733" y="3178498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F834E6FA-D184-5ACB-DB7A-C97F9BBB89EF}"/>
                  </a:ext>
                </a:extLst>
              </p:cNvPr>
              <p:cNvSpPr/>
              <p:nvPr/>
            </p:nvSpPr>
            <p:spPr>
              <a:xfrm rot="10800000">
                <a:off x="3941733" y="278238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B47E5BD7-0CBF-5A77-C699-07F63FDEFB9E}"/>
                </a:ext>
              </a:extLst>
            </p:cNvPr>
            <p:cNvSpPr/>
            <p:nvPr/>
          </p:nvSpPr>
          <p:spPr>
            <a:xfrm rot="10800000">
              <a:off x="5846008" y="3466245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4B3C06BF-87EF-083A-451C-3FA61F08DC57}"/>
                </a:ext>
              </a:extLst>
            </p:cNvPr>
            <p:cNvSpPr/>
            <p:nvPr/>
          </p:nvSpPr>
          <p:spPr>
            <a:xfrm rot="10800000">
              <a:off x="5687148" y="3465931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8237A5B0-4D2F-5CC3-FC5C-95AA6E758FC3}"/>
                </a:ext>
              </a:extLst>
            </p:cNvPr>
            <p:cNvSpPr/>
            <p:nvPr/>
          </p:nvSpPr>
          <p:spPr>
            <a:xfrm rot="10800000">
              <a:off x="5529031" y="3465931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711E7CAC-3F80-6516-9AF6-1A1BE3FB2E7A}"/>
                </a:ext>
              </a:extLst>
            </p:cNvPr>
            <p:cNvSpPr/>
            <p:nvPr/>
          </p:nvSpPr>
          <p:spPr>
            <a:xfrm rot="10800000">
              <a:off x="5370171" y="3465616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321B67BE-4785-8FC7-B3AC-0C0653658659}"/>
                </a:ext>
              </a:extLst>
            </p:cNvPr>
            <p:cNvSpPr/>
            <p:nvPr/>
          </p:nvSpPr>
          <p:spPr>
            <a:xfrm rot="10800000">
              <a:off x="5212054" y="3464963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3CD97E80-363C-59B5-CB55-1B9B9DD9F274}"/>
                </a:ext>
              </a:extLst>
            </p:cNvPr>
            <p:cNvSpPr/>
            <p:nvPr/>
          </p:nvSpPr>
          <p:spPr>
            <a:xfrm rot="10800000">
              <a:off x="5051055" y="3464963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429E584B-89E5-DD86-0B4E-EB5BE349BDAE}"/>
                </a:ext>
              </a:extLst>
            </p:cNvPr>
            <p:cNvSpPr/>
            <p:nvPr/>
          </p:nvSpPr>
          <p:spPr>
            <a:xfrm rot="10800000">
              <a:off x="6324942" y="3461759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F90D8BE4-51FA-5A4A-867A-1B2713031AE2}"/>
                </a:ext>
              </a:extLst>
            </p:cNvPr>
            <p:cNvSpPr/>
            <p:nvPr/>
          </p:nvSpPr>
          <p:spPr>
            <a:xfrm rot="10800000">
              <a:off x="6166082" y="3461444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A72EC2D7-AF18-D624-E9D5-BEEF1C72D984}"/>
                </a:ext>
              </a:extLst>
            </p:cNvPr>
            <p:cNvSpPr/>
            <p:nvPr/>
          </p:nvSpPr>
          <p:spPr>
            <a:xfrm rot="10800000">
              <a:off x="6004915" y="3462995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91AB7D7F-64A3-3F57-4AA1-49E7F564F79D}"/>
                </a:ext>
              </a:extLst>
            </p:cNvPr>
            <p:cNvSpPr/>
            <p:nvPr/>
          </p:nvSpPr>
          <p:spPr>
            <a:xfrm rot="10800000">
              <a:off x="6482993" y="3463533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D0856EC-614D-A57E-13E9-FA8E41F83693}"/>
              </a:ext>
            </a:extLst>
          </p:cNvPr>
          <p:cNvGrpSpPr/>
          <p:nvPr/>
        </p:nvGrpSpPr>
        <p:grpSpPr>
          <a:xfrm>
            <a:off x="6626496" y="3248951"/>
            <a:ext cx="139167" cy="693177"/>
            <a:chOff x="6655992" y="2934849"/>
            <a:chExt cx="139167" cy="693177"/>
          </a:xfrm>
        </p:grpSpPr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6C664933-780B-4B7D-E982-BD9244C3B254}"/>
                </a:ext>
              </a:extLst>
            </p:cNvPr>
            <p:cNvSpPr/>
            <p:nvPr/>
          </p:nvSpPr>
          <p:spPr>
            <a:xfrm rot="10800000">
              <a:off x="6655992" y="3290556"/>
              <a:ext cx="139167" cy="16052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1F011E50-5424-EB23-E5C6-45B80DF27E65}"/>
                </a:ext>
              </a:extLst>
            </p:cNvPr>
            <p:cNvSpPr/>
            <p:nvPr/>
          </p:nvSpPr>
          <p:spPr>
            <a:xfrm rot="10800000">
              <a:off x="6655992" y="3111477"/>
              <a:ext cx="139167" cy="16052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288B460B-AD56-FBAA-6FDD-013BD7E8DC53}"/>
                </a:ext>
              </a:extLst>
            </p:cNvPr>
            <p:cNvSpPr/>
            <p:nvPr/>
          </p:nvSpPr>
          <p:spPr>
            <a:xfrm rot="10800000">
              <a:off x="6655992" y="2934849"/>
              <a:ext cx="139167" cy="16052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D135A186-6BA4-59CF-BA3D-1D7E2C0B1102}"/>
                </a:ext>
              </a:extLst>
            </p:cNvPr>
            <p:cNvSpPr/>
            <p:nvPr/>
          </p:nvSpPr>
          <p:spPr>
            <a:xfrm rot="10800000">
              <a:off x="6655992" y="3467503"/>
              <a:ext cx="139167" cy="16052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51BF3CA-9FFB-EFAF-0069-23852EEF179E}"/>
              </a:ext>
            </a:extLst>
          </p:cNvPr>
          <p:cNvGrpSpPr/>
          <p:nvPr/>
        </p:nvGrpSpPr>
        <p:grpSpPr>
          <a:xfrm>
            <a:off x="5027599" y="2115507"/>
            <a:ext cx="1729074" cy="697978"/>
            <a:chOff x="5032253" y="1499548"/>
            <a:chExt cx="1729074" cy="69797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2A402E8-4982-0F98-B232-8C8C86C0DBC1}"/>
                </a:ext>
              </a:extLst>
            </p:cNvPr>
            <p:cNvGrpSpPr/>
            <p:nvPr/>
          </p:nvGrpSpPr>
          <p:grpSpPr>
            <a:xfrm>
              <a:off x="5032253" y="1499548"/>
              <a:ext cx="1729074" cy="521031"/>
              <a:chOff x="-2371012" y="2710180"/>
              <a:chExt cx="4472800" cy="116850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AA42BBA-893D-701A-A790-DE4C728711E2}"/>
                  </a:ext>
                </a:extLst>
              </p:cNvPr>
              <p:cNvGrpSpPr/>
              <p:nvPr/>
            </p:nvGrpSpPr>
            <p:grpSpPr>
              <a:xfrm>
                <a:off x="-2371012" y="2710180"/>
                <a:ext cx="4064163" cy="1168500"/>
                <a:chOff x="237570" y="2777695"/>
                <a:chExt cx="4064163" cy="1168500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6B42D9C9-AD9E-AA24-F880-0F3E0EB7375F}"/>
                    </a:ext>
                  </a:extLst>
                </p:cNvPr>
                <p:cNvGrpSpPr/>
                <p:nvPr/>
              </p:nvGrpSpPr>
              <p:grpSpPr>
                <a:xfrm>
                  <a:off x="237570" y="2777695"/>
                  <a:ext cx="3655315" cy="1168500"/>
                  <a:chOff x="348540" y="2763175"/>
                  <a:chExt cx="3655315" cy="1168500"/>
                </a:xfrm>
              </p:grpSpPr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93BAF618-ABD7-9A66-121F-E54FBDE3F32C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976436" y="2143171"/>
                    <a:ext cx="1160608" cy="2416400"/>
                    <a:chOff x="2526511" y="1509385"/>
                    <a:chExt cx="1160608" cy="2416400"/>
                  </a:xfrm>
                </p:grpSpPr>
                <p:sp>
                  <p:nvSpPr>
                    <p:cNvPr id="57" name="Oval 56">
                      <a:extLst>
                        <a:ext uri="{FF2B5EF4-FFF2-40B4-BE49-F238E27FC236}">
                          <a16:creationId xmlns:a16="http://schemas.microsoft.com/office/drawing/2014/main" id="{4A8EE5B3-297D-894E-32A1-B25FCC0F624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327119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8" name="Oval 57">
                      <a:extLst>
                        <a:ext uri="{FF2B5EF4-FFF2-40B4-BE49-F238E27FC236}">
                          <a16:creationId xmlns:a16="http://schemas.microsoft.com/office/drawing/2014/main" id="{831AB39D-15FA-7E8A-F1E5-32E52E4CF0C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925504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9" name="Oval 58">
                      <a:extLst>
                        <a:ext uri="{FF2B5EF4-FFF2-40B4-BE49-F238E27FC236}">
                          <a16:creationId xmlns:a16="http://schemas.microsoft.com/office/drawing/2014/main" id="{472CD93B-7ABD-19AD-ECDF-0AA19875D28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29387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1" name="Oval 60">
                      <a:extLst>
                        <a:ext uri="{FF2B5EF4-FFF2-40B4-BE49-F238E27FC236}">
                          <a16:creationId xmlns:a16="http://schemas.microsoft.com/office/drawing/2014/main" id="{C3D59509-B8DA-D250-5DFA-0AC8196A251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326413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2" name="Oval 61">
                      <a:extLst>
                        <a:ext uri="{FF2B5EF4-FFF2-40B4-BE49-F238E27FC236}">
                          <a16:creationId xmlns:a16="http://schemas.microsoft.com/office/drawing/2014/main" id="{46A30213-7796-D35A-2DCD-6413843BA93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924798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3" name="Oval 62">
                      <a:extLst>
                        <a:ext uri="{FF2B5EF4-FFF2-40B4-BE49-F238E27FC236}">
                          <a16:creationId xmlns:a16="http://schemas.microsoft.com/office/drawing/2014/main" id="{CEE05FE8-0F5D-4158-D312-ED37B3DF3C1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28681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grpSp>
                  <p:nvGrpSpPr>
                    <p:cNvPr id="64" name="Group 63">
                      <a:extLst>
                        <a:ext uri="{FF2B5EF4-FFF2-40B4-BE49-F238E27FC236}">
                          <a16:creationId xmlns:a16="http://schemas.microsoft.com/office/drawing/2014/main" id="{4320A6C9-00CC-8591-AD6F-08FEC0B64C2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26511" y="2329347"/>
                      <a:ext cx="1159902" cy="1596438"/>
                      <a:chOff x="523538" y="1816947"/>
                      <a:chExt cx="1159902" cy="1596438"/>
                    </a:xfrm>
                  </p:grpSpPr>
                  <p:sp>
                    <p:nvSpPr>
                      <p:cNvPr id="65" name="Oval 64">
                        <a:extLst>
                          <a:ext uri="{FF2B5EF4-FFF2-40B4-BE49-F238E27FC236}">
                            <a16:creationId xmlns:a16="http://schemas.microsoft.com/office/drawing/2014/main" id="{7350DA41-2BBA-A3A7-59A2-BBD3379A9B1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3440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66" name="Oval 65">
                        <a:extLst>
                          <a:ext uri="{FF2B5EF4-FFF2-40B4-BE49-F238E27FC236}">
                            <a16:creationId xmlns:a16="http://schemas.microsoft.com/office/drawing/2014/main" id="{CF77C3CC-7FC8-8087-E0C8-4384F13B30A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21825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67" name="Oval 66">
                        <a:extLst>
                          <a:ext uri="{FF2B5EF4-FFF2-40B4-BE49-F238E27FC236}">
                            <a16:creationId xmlns:a16="http://schemas.microsoft.com/office/drawing/2014/main" id="{0BAD1B9F-9CA3-2E19-B5C4-745042C1E90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5708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68" name="Oval 67">
                        <a:extLst>
                          <a:ext uri="{FF2B5EF4-FFF2-40B4-BE49-F238E27FC236}">
                            <a16:creationId xmlns:a16="http://schemas.microsoft.com/office/drawing/2014/main" id="{84DF60B0-37E8-1C56-BAB7-2752833DC9F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2734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69" name="Oval 68">
                        <a:extLst>
                          <a:ext uri="{FF2B5EF4-FFF2-40B4-BE49-F238E27FC236}">
                            <a16:creationId xmlns:a16="http://schemas.microsoft.com/office/drawing/2014/main" id="{D14279E4-5C81-75FF-A553-F21919C29329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21119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70" name="Oval 69">
                        <a:extLst>
                          <a:ext uri="{FF2B5EF4-FFF2-40B4-BE49-F238E27FC236}">
                            <a16:creationId xmlns:a16="http://schemas.microsoft.com/office/drawing/2014/main" id="{684DD25A-1D2C-EA8F-1636-655B41120B7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5002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80" name="Oval 79">
                        <a:extLst>
                          <a:ext uri="{FF2B5EF4-FFF2-40B4-BE49-F238E27FC236}">
                            <a16:creationId xmlns:a16="http://schemas.microsoft.com/office/drawing/2014/main" id="{386857F1-BDB1-CAA7-21D9-1DABD62A460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1270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3" name="Oval 112">
                        <a:extLst>
                          <a:ext uri="{FF2B5EF4-FFF2-40B4-BE49-F238E27FC236}">
                            <a16:creationId xmlns:a16="http://schemas.microsoft.com/office/drawing/2014/main" id="{6E585881-EB9D-0585-47EF-664C7C5CD91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19655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4" name="Oval 113">
                        <a:extLst>
                          <a:ext uri="{FF2B5EF4-FFF2-40B4-BE49-F238E27FC236}">
                            <a16:creationId xmlns:a16="http://schemas.microsoft.com/office/drawing/2014/main" id="{F2A41905-7483-2D08-5FDA-C93551166E4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3538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5" name="Oval 114">
                        <a:extLst>
                          <a:ext uri="{FF2B5EF4-FFF2-40B4-BE49-F238E27FC236}">
                            <a16:creationId xmlns:a16="http://schemas.microsoft.com/office/drawing/2014/main" id="{A42AE8A9-F9FD-03B2-ED5D-B8708E512DD4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1270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6" name="Oval 115">
                        <a:extLst>
                          <a:ext uri="{FF2B5EF4-FFF2-40B4-BE49-F238E27FC236}">
                            <a16:creationId xmlns:a16="http://schemas.microsoft.com/office/drawing/2014/main" id="{9851267B-91C5-DFC7-9169-93778C190E0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19655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7" name="Oval 116">
                        <a:extLst>
                          <a:ext uri="{FF2B5EF4-FFF2-40B4-BE49-F238E27FC236}">
                            <a16:creationId xmlns:a16="http://schemas.microsoft.com/office/drawing/2014/main" id="{1E535783-A55D-0ACA-108F-F77EC9CB2199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3538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FD298918-5671-00CB-9E5E-7C92404DE63B}"/>
                      </a:ext>
                    </a:extLst>
                  </p:cNvPr>
                  <p:cNvGrpSpPr/>
                  <p:nvPr/>
                </p:nvGrpSpPr>
                <p:grpSpPr>
                  <a:xfrm>
                    <a:off x="2816003" y="2763175"/>
                    <a:ext cx="1187852" cy="1161211"/>
                    <a:chOff x="-202477" y="4308103"/>
                    <a:chExt cx="1187852" cy="1161211"/>
                  </a:xfrm>
                </p:grpSpPr>
                <p:sp>
                  <p:nvSpPr>
                    <p:cNvPr id="43" name="Oval 42">
                      <a:extLst>
                        <a:ext uri="{FF2B5EF4-FFF2-40B4-BE49-F238E27FC236}">
                          <a16:creationId xmlns:a16="http://schemas.microsoft.com/office/drawing/2014/main" id="{5865999A-AEEB-5569-DC37-D02B4D14294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5106541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5" name="Oval 44">
                      <a:extLst>
                        <a:ext uri="{FF2B5EF4-FFF2-40B4-BE49-F238E27FC236}">
                          <a16:creationId xmlns:a16="http://schemas.microsoft.com/office/drawing/2014/main" id="{8636BF0D-98E3-E5A0-A0A4-8B7CF7C246C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4704926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6" name="Oval 45">
                      <a:extLst>
                        <a:ext uri="{FF2B5EF4-FFF2-40B4-BE49-F238E27FC236}">
                          <a16:creationId xmlns:a16="http://schemas.microsoft.com/office/drawing/2014/main" id="{82CA7BC1-6110-7B5A-D288-A4D70C1F0FB8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43088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8" name="Oval 47">
                      <a:extLst>
                        <a:ext uri="{FF2B5EF4-FFF2-40B4-BE49-F238E27FC236}">
                          <a16:creationId xmlns:a16="http://schemas.microsoft.com/office/drawing/2014/main" id="{2577E3A1-2932-CFA6-3DE5-7D8697E2F5EA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510583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9" name="Oval 48">
                      <a:extLst>
                        <a:ext uri="{FF2B5EF4-FFF2-40B4-BE49-F238E27FC236}">
                          <a16:creationId xmlns:a16="http://schemas.microsoft.com/office/drawing/2014/main" id="{81DE0A47-780D-8047-722D-519DED7E70C0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4704220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1" name="Oval 50">
                      <a:extLst>
                        <a:ext uri="{FF2B5EF4-FFF2-40B4-BE49-F238E27FC236}">
                          <a16:creationId xmlns:a16="http://schemas.microsoft.com/office/drawing/2014/main" id="{CA6F84B2-56C1-6827-1E0D-56A5DD5D665D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4308103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0F9A27C0-ADFC-14B2-DF09-65EB7DBAA5FD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5109314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3B25DFC5-D949-C0C7-6690-89B152FCDE69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470769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5" name="Oval 54">
                      <a:extLst>
                        <a:ext uri="{FF2B5EF4-FFF2-40B4-BE49-F238E27FC236}">
                          <a16:creationId xmlns:a16="http://schemas.microsoft.com/office/drawing/2014/main" id="{47A69FB1-8A47-E02F-89EE-B36F6ECAD24D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4311582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92A3DF67-C853-C6F4-B9FA-44221C95D5AC}"/>
                    </a:ext>
                  </a:extLst>
                </p:cNvPr>
                <p:cNvSpPr/>
                <p:nvPr/>
              </p:nvSpPr>
              <p:spPr>
                <a:xfrm rot="10800000">
                  <a:off x="3941733" y="3580113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060F5E0-A436-0EBE-F9BD-9CA676559196}"/>
                    </a:ext>
                  </a:extLst>
                </p:cNvPr>
                <p:cNvSpPr/>
                <p:nvPr/>
              </p:nvSpPr>
              <p:spPr>
                <a:xfrm rot="10800000">
                  <a:off x="3941733" y="3178498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E35FC3B9-160B-430C-9E0F-9A55EFEEFD53}"/>
                    </a:ext>
                  </a:extLst>
                </p:cNvPr>
                <p:cNvSpPr/>
                <p:nvPr/>
              </p:nvSpPr>
              <p:spPr>
                <a:xfrm rot="10800000">
                  <a:off x="3941733" y="2782381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134A936-DA00-A44C-37DA-B07C78D1E6F8}"/>
                  </a:ext>
                </a:extLst>
              </p:cNvPr>
              <p:cNvSpPr/>
              <p:nvPr/>
            </p:nvSpPr>
            <p:spPr>
              <a:xfrm rot="10800000">
                <a:off x="1741788" y="350791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F004CB2-1114-E53E-5897-937354FA5BE8}"/>
                  </a:ext>
                </a:extLst>
              </p:cNvPr>
              <p:cNvSpPr/>
              <p:nvPr/>
            </p:nvSpPr>
            <p:spPr>
              <a:xfrm rot="10800000">
                <a:off x="1741788" y="310629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944ADD5-7D49-B620-7E07-CB24E10400B4}"/>
                  </a:ext>
                </a:extLst>
              </p:cNvPr>
              <p:cNvSpPr/>
              <p:nvPr/>
            </p:nvSpPr>
            <p:spPr>
              <a:xfrm rot="10800000">
                <a:off x="1741788" y="271018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A708EDC-11F5-4D34-661C-A0A25F6E6B18}"/>
                </a:ext>
              </a:extLst>
            </p:cNvPr>
            <p:cNvSpPr/>
            <p:nvPr/>
          </p:nvSpPr>
          <p:spPr>
            <a:xfrm rot="10800000">
              <a:off x="5827206" y="2037003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740DA5A-98CB-3730-46FB-C9B0A133B4CE}"/>
                </a:ext>
              </a:extLst>
            </p:cNvPr>
            <p:cNvSpPr/>
            <p:nvPr/>
          </p:nvSpPr>
          <p:spPr>
            <a:xfrm rot="10800000">
              <a:off x="5668346" y="2036689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962B7A3-F12C-6E46-9377-1EF14F6E83CF}"/>
                </a:ext>
              </a:extLst>
            </p:cNvPr>
            <p:cNvSpPr/>
            <p:nvPr/>
          </p:nvSpPr>
          <p:spPr>
            <a:xfrm rot="10800000">
              <a:off x="5510229" y="2036689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817BB5B-937B-EA2B-3772-297AA7179F08}"/>
                </a:ext>
              </a:extLst>
            </p:cNvPr>
            <p:cNvSpPr/>
            <p:nvPr/>
          </p:nvSpPr>
          <p:spPr>
            <a:xfrm rot="10800000">
              <a:off x="5351369" y="2036374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C74E367-6723-DA84-F14A-113891259287}"/>
                </a:ext>
              </a:extLst>
            </p:cNvPr>
            <p:cNvSpPr/>
            <p:nvPr/>
          </p:nvSpPr>
          <p:spPr>
            <a:xfrm rot="10800000">
              <a:off x="5193252" y="2035721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C689E94-CD0F-9EDE-6EC4-0BBFDC7A3BC1}"/>
                </a:ext>
              </a:extLst>
            </p:cNvPr>
            <p:cNvSpPr/>
            <p:nvPr/>
          </p:nvSpPr>
          <p:spPr>
            <a:xfrm rot="10800000">
              <a:off x="5032253" y="2035721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24C0E7C-D1AC-01E1-DF6F-8A639A4BF885}"/>
                </a:ext>
              </a:extLst>
            </p:cNvPr>
            <p:cNvSpPr/>
            <p:nvPr/>
          </p:nvSpPr>
          <p:spPr>
            <a:xfrm rot="10800000">
              <a:off x="6306140" y="2032517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491C7F1-A56B-EC94-2769-BE54D9E25642}"/>
                </a:ext>
              </a:extLst>
            </p:cNvPr>
            <p:cNvSpPr/>
            <p:nvPr/>
          </p:nvSpPr>
          <p:spPr>
            <a:xfrm rot="10800000">
              <a:off x="6147280" y="2032202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F4FF69D-B4FB-BA29-FBE8-F592A4054986}"/>
                </a:ext>
              </a:extLst>
            </p:cNvPr>
            <p:cNvSpPr/>
            <p:nvPr/>
          </p:nvSpPr>
          <p:spPr>
            <a:xfrm rot="10800000">
              <a:off x="5986113" y="2033753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D98180D-A770-DF0F-48F4-C78A41DD1F03}"/>
                </a:ext>
              </a:extLst>
            </p:cNvPr>
            <p:cNvSpPr/>
            <p:nvPr/>
          </p:nvSpPr>
          <p:spPr>
            <a:xfrm rot="10800000">
              <a:off x="6464191" y="2034291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2B3EC80-08C2-DA01-71CC-A7120B7A5A25}"/>
                </a:ext>
              </a:extLst>
            </p:cNvPr>
            <p:cNvSpPr/>
            <p:nvPr/>
          </p:nvSpPr>
          <p:spPr>
            <a:xfrm rot="10800000">
              <a:off x="6622160" y="2032202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41F2AF8-CB9D-D723-0096-581C243A9AC2}"/>
              </a:ext>
            </a:extLst>
          </p:cNvPr>
          <p:cNvGrpSpPr/>
          <p:nvPr/>
        </p:nvGrpSpPr>
        <p:grpSpPr>
          <a:xfrm>
            <a:off x="5031792" y="3956762"/>
            <a:ext cx="1571105" cy="697978"/>
            <a:chOff x="5051055" y="2928790"/>
            <a:chExt cx="1571105" cy="697978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4F539BEF-A78C-DA1A-A17D-E3287B52AA48}"/>
                </a:ext>
              </a:extLst>
            </p:cNvPr>
            <p:cNvGrpSpPr/>
            <p:nvPr/>
          </p:nvGrpSpPr>
          <p:grpSpPr>
            <a:xfrm>
              <a:off x="5051055" y="2928790"/>
              <a:ext cx="1571105" cy="521031"/>
              <a:chOff x="237570" y="2777695"/>
              <a:chExt cx="4064163" cy="1168500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2938548E-F41E-F0CC-D022-A7ECA51EE769}"/>
                  </a:ext>
                </a:extLst>
              </p:cNvPr>
              <p:cNvGrpSpPr/>
              <p:nvPr/>
            </p:nvGrpSpPr>
            <p:grpSpPr>
              <a:xfrm>
                <a:off x="237570" y="2777695"/>
                <a:ext cx="3655315" cy="1168500"/>
                <a:chOff x="348540" y="2763175"/>
                <a:chExt cx="3655315" cy="1168500"/>
              </a:xfrm>
            </p:grpSpPr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8D5B573F-D049-6DF8-E4A9-4D1CF276F8C9}"/>
                    </a:ext>
                  </a:extLst>
                </p:cNvPr>
                <p:cNvGrpSpPr/>
                <p:nvPr/>
              </p:nvGrpSpPr>
              <p:grpSpPr>
                <a:xfrm rot="5400000">
                  <a:off x="976436" y="2143171"/>
                  <a:ext cx="1160608" cy="2416400"/>
                  <a:chOff x="2526511" y="1509385"/>
                  <a:chExt cx="1160608" cy="2416400"/>
                </a:xfrm>
              </p:grpSpPr>
              <p:sp>
                <p:nvSpPr>
                  <p:cNvPr id="150" name="Oval 149">
                    <a:extLst>
                      <a:ext uri="{FF2B5EF4-FFF2-40B4-BE49-F238E27FC236}">
                        <a16:creationId xmlns:a16="http://schemas.microsoft.com/office/drawing/2014/main" id="{AAEF7B2E-AD25-5345-0EF3-07270024737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27119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1" name="Oval 150">
                    <a:extLst>
                      <a:ext uri="{FF2B5EF4-FFF2-40B4-BE49-F238E27FC236}">
                        <a16:creationId xmlns:a16="http://schemas.microsoft.com/office/drawing/2014/main" id="{02CBB12D-991E-5A2B-C347-AE6C1E517FB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5504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2" name="Oval 151">
                    <a:extLst>
                      <a:ext uri="{FF2B5EF4-FFF2-40B4-BE49-F238E27FC236}">
                        <a16:creationId xmlns:a16="http://schemas.microsoft.com/office/drawing/2014/main" id="{F2C2272E-710E-2603-84C9-313DAB7DBF7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9387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3" name="Oval 152">
                    <a:extLst>
                      <a:ext uri="{FF2B5EF4-FFF2-40B4-BE49-F238E27FC236}">
                        <a16:creationId xmlns:a16="http://schemas.microsoft.com/office/drawing/2014/main" id="{8F49C841-24EB-A4F1-48BB-CEA08C25243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26413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4" name="Oval 153">
                    <a:extLst>
                      <a:ext uri="{FF2B5EF4-FFF2-40B4-BE49-F238E27FC236}">
                        <a16:creationId xmlns:a16="http://schemas.microsoft.com/office/drawing/2014/main" id="{565E7CE6-896F-EFAA-4639-0186D16B23C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4798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id="{674FDD09-0FF7-9629-436B-185A3E75FD7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8681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D9B0685A-A1BE-634B-9C96-37EF18721168}"/>
                      </a:ext>
                    </a:extLst>
                  </p:cNvPr>
                  <p:cNvGrpSpPr/>
                  <p:nvPr/>
                </p:nvGrpSpPr>
                <p:grpSpPr>
                  <a:xfrm>
                    <a:off x="2526511" y="2329347"/>
                    <a:ext cx="1159902" cy="1596438"/>
                    <a:chOff x="523538" y="1816947"/>
                    <a:chExt cx="1159902" cy="1596438"/>
                  </a:xfrm>
                </p:grpSpPr>
                <p:sp>
                  <p:nvSpPr>
                    <p:cNvPr id="157" name="Oval 156">
                      <a:extLst>
                        <a:ext uri="{FF2B5EF4-FFF2-40B4-BE49-F238E27FC236}">
                          <a16:creationId xmlns:a16="http://schemas.microsoft.com/office/drawing/2014/main" id="{30795B68-C80E-9649-FE23-DD3AA73EDF9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3440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8" name="Oval 157">
                      <a:extLst>
                        <a:ext uri="{FF2B5EF4-FFF2-40B4-BE49-F238E27FC236}">
                          <a16:creationId xmlns:a16="http://schemas.microsoft.com/office/drawing/2014/main" id="{239C33FA-A90C-AB9E-0E5C-0B36726DDA8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825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E3D8CEC-A050-DA71-B8B7-D14AF24076E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708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0" name="Oval 159">
                      <a:extLst>
                        <a:ext uri="{FF2B5EF4-FFF2-40B4-BE49-F238E27FC236}">
                          <a16:creationId xmlns:a16="http://schemas.microsoft.com/office/drawing/2014/main" id="{C282F551-0F65-779A-6005-815337098C8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2734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BABEBA88-EEB7-AF55-C9AF-82E63DF28CE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119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2" name="Oval 161">
                      <a:extLst>
                        <a:ext uri="{FF2B5EF4-FFF2-40B4-BE49-F238E27FC236}">
                          <a16:creationId xmlns:a16="http://schemas.microsoft.com/office/drawing/2014/main" id="{87E688A1-8A17-7C58-2E29-9B3AD338BA9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002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3" name="Oval 162">
                      <a:extLst>
                        <a:ext uri="{FF2B5EF4-FFF2-40B4-BE49-F238E27FC236}">
                          <a16:creationId xmlns:a16="http://schemas.microsoft.com/office/drawing/2014/main" id="{DDBBE3FC-B0A8-6C9C-40B9-4124D2DF529A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4" name="Oval 163">
                      <a:extLst>
                        <a:ext uri="{FF2B5EF4-FFF2-40B4-BE49-F238E27FC236}">
                          <a16:creationId xmlns:a16="http://schemas.microsoft.com/office/drawing/2014/main" id="{55263460-00B5-66FC-126D-1A8C68D1136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5" name="Oval 164">
                      <a:extLst>
                        <a:ext uri="{FF2B5EF4-FFF2-40B4-BE49-F238E27FC236}">
                          <a16:creationId xmlns:a16="http://schemas.microsoft.com/office/drawing/2014/main" id="{EE66ABFB-3F48-D532-382E-B94584B1E6C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6" name="Oval 165">
                      <a:extLst>
                        <a:ext uri="{FF2B5EF4-FFF2-40B4-BE49-F238E27FC236}">
                          <a16:creationId xmlns:a16="http://schemas.microsoft.com/office/drawing/2014/main" id="{AA646CC3-D2F7-B2D6-1C79-2FDBE455B77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7" name="Oval 166">
                      <a:extLst>
                        <a:ext uri="{FF2B5EF4-FFF2-40B4-BE49-F238E27FC236}">
                          <a16:creationId xmlns:a16="http://schemas.microsoft.com/office/drawing/2014/main" id="{BD889E45-70BC-61A7-DE49-EF195FCCEB0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8" name="Oval 167">
                      <a:extLst>
                        <a:ext uri="{FF2B5EF4-FFF2-40B4-BE49-F238E27FC236}">
                          <a16:creationId xmlns:a16="http://schemas.microsoft.com/office/drawing/2014/main" id="{5A46F057-2AF7-5618-C80D-893EA98B641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1E3CB910-E611-5307-9A64-27B94D084C19}"/>
                    </a:ext>
                  </a:extLst>
                </p:cNvPr>
                <p:cNvGrpSpPr/>
                <p:nvPr/>
              </p:nvGrpSpPr>
              <p:grpSpPr>
                <a:xfrm>
                  <a:off x="2816003" y="2763175"/>
                  <a:ext cx="1187852" cy="1161211"/>
                  <a:chOff x="-202477" y="4308103"/>
                  <a:chExt cx="1187852" cy="1161211"/>
                </a:xfrm>
              </p:grpSpPr>
              <p:sp>
                <p:nvSpPr>
                  <p:cNvPr id="141" name="Oval 140">
                    <a:extLst>
                      <a:ext uri="{FF2B5EF4-FFF2-40B4-BE49-F238E27FC236}">
                        <a16:creationId xmlns:a16="http://schemas.microsoft.com/office/drawing/2014/main" id="{FE69FFDB-5314-F7E8-FEDD-4C674BEC513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5106541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2" name="Oval 141">
                    <a:extLst>
                      <a:ext uri="{FF2B5EF4-FFF2-40B4-BE49-F238E27FC236}">
                        <a16:creationId xmlns:a16="http://schemas.microsoft.com/office/drawing/2014/main" id="{AB6F07D6-19F5-A35A-C775-4708EA0DD17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470492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3" name="Oval 142">
                    <a:extLst>
                      <a:ext uri="{FF2B5EF4-FFF2-40B4-BE49-F238E27FC236}">
                        <a16:creationId xmlns:a16="http://schemas.microsoft.com/office/drawing/2014/main" id="{5CC15F69-AFA9-2842-5228-297C06F01F2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43088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4" name="Oval 143">
                    <a:extLst>
                      <a:ext uri="{FF2B5EF4-FFF2-40B4-BE49-F238E27FC236}">
                        <a16:creationId xmlns:a16="http://schemas.microsoft.com/office/drawing/2014/main" id="{554BBBDE-3F2F-9162-0322-DACD526B59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51058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5" name="Oval 144">
                    <a:extLst>
                      <a:ext uri="{FF2B5EF4-FFF2-40B4-BE49-F238E27FC236}">
                        <a16:creationId xmlns:a16="http://schemas.microsoft.com/office/drawing/2014/main" id="{458F770A-A397-E429-98C7-8253C43DB71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470422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6" name="Oval 145">
                    <a:extLst>
                      <a:ext uri="{FF2B5EF4-FFF2-40B4-BE49-F238E27FC236}">
                        <a16:creationId xmlns:a16="http://schemas.microsoft.com/office/drawing/2014/main" id="{132ACE09-61B4-1CB7-6E0C-F9F57298238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4308103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7" name="Oval 146">
                    <a:extLst>
                      <a:ext uri="{FF2B5EF4-FFF2-40B4-BE49-F238E27FC236}">
                        <a16:creationId xmlns:a16="http://schemas.microsoft.com/office/drawing/2014/main" id="{C014BAB0-81A4-1F79-6DA8-F0CE8E1AFAC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5109314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8" name="Oval 147">
                    <a:extLst>
                      <a:ext uri="{FF2B5EF4-FFF2-40B4-BE49-F238E27FC236}">
                        <a16:creationId xmlns:a16="http://schemas.microsoft.com/office/drawing/2014/main" id="{D467EAC8-484C-032E-C86C-2D8B5BEF78A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470769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9" name="Oval 148">
                    <a:extLst>
                      <a:ext uri="{FF2B5EF4-FFF2-40B4-BE49-F238E27FC236}">
                        <a16:creationId xmlns:a16="http://schemas.microsoft.com/office/drawing/2014/main" id="{8B649DF1-3469-5FD9-3BBA-954E541A380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4311582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A6B7FE99-7632-5339-E6A8-7096352B5E60}"/>
                  </a:ext>
                </a:extLst>
              </p:cNvPr>
              <p:cNvSpPr/>
              <p:nvPr/>
            </p:nvSpPr>
            <p:spPr>
              <a:xfrm rot="10800000">
                <a:off x="3941733" y="358011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89563E5-A2BE-87D5-F8C1-34ECC8D37FD5}"/>
                  </a:ext>
                </a:extLst>
              </p:cNvPr>
              <p:cNvSpPr/>
              <p:nvPr/>
            </p:nvSpPr>
            <p:spPr>
              <a:xfrm rot="10800000">
                <a:off x="3941733" y="3178498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1021857D-B7A2-686A-FCE1-11E85BFBA125}"/>
                  </a:ext>
                </a:extLst>
              </p:cNvPr>
              <p:cNvSpPr/>
              <p:nvPr/>
            </p:nvSpPr>
            <p:spPr>
              <a:xfrm rot="10800000">
                <a:off x="3941733" y="278238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DA9BFB4C-B423-FCFE-5936-AAEA5D362C7F}"/>
                </a:ext>
              </a:extLst>
            </p:cNvPr>
            <p:cNvSpPr/>
            <p:nvPr/>
          </p:nvSpPr>
          <p:spPr>
            <a:xfrm rot="10800000">
              <a:off x="5846008" y="3466245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71948CEA-6E87-C888-E458-C87E8E5EF11D}"/>
                </a:ext>
              </a:extLst>
            </p:cNvPr>
            <p:cNvSpPr/>
            <p:nvPr/>
          </p:nvSpPr>
          <p:spPr>
            <a:xfrm rot="10800000">
              <a:off x="5687148" y="3465931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F4FE464-E693-AC8B-15DB-1FD66854DD26}"/>
                </a:ext>
              </a:extLst>
            </p:cNvPr>
            <p:cNvSpPr/>
            <p:nvPr/>
          </p:nvSpPr>
          <p:spPr>
            <a:xfrm rot="10800000">
              <a:off x="5529031" y="3465931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FE79003A-DC80-7BDA-7255-17DF1EEA4232}"/>
                </a:ext>
              </a:extLst>
            </p:cNvPr>
            <p:cNvSpPr/>
            <p:nvPr/>
          </p:nvSpPr>
          <p:spPr>
            <a:xfrm rot="10800000">
              <a:off x="5370171" y="3465616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5D73D53A-B3C2-F72B-F365-E21C5F46503B}"/>
                </a:ext>
              </a:extLst>
            </p:cNvPr>
            <p:cNvSpPr/>
            <p:nvPr/>
          </p:nvSpPr>
          <p:spPr>
            <a:xfrm rot="10800000">
              <a:off x="5212054" y="3464963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68FF47B-31BB-EAEE-E8FA-D85F10836DA2}"/>
                </a:ext>
              </a:extLst>
            </p:cNvPr>
            <p:cNvSpPr/>
            <p:nvPr/>
          </p:nvSpPr>
          <p:spPr>
            <a:xfrm rot="10800000">
              <a:off x="5051055" y="3464963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1C782B0E-9C55-5AE3-4E96-C729642B8C5F}"/>
                </a:ext>
              </a:extLst>
            </p:cNvPr>
            <p:cNvSpPr/>
            <p:nvPr/>
          </p:nvSpPr>
          <p:spPr>
            <a:xfrm rot="10800000">
              <a:off x="6324942" y="3461759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28D11391-7FD3-AD68-9002-B16C4F774554}"/>
                </a:ext>
              </a:extLst>
            </p:cNvPr>
            <p:cNvSpPr/>
            <p:nvPr/>
          </p:nvSpPr>
          <p:spPr>
            <a:xfrm rot="10800000">
              <a:off x="6166082" y="3461444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DE00C1E0-10BA-6DE3-B1C0-45F9FD9A3F35}"/>
                </a:ext>
              </a:extLst>
            </p:cNvPr>
            <p:cNvSpPr/>
            <p:nvPr/>
          </p:nvSpPr>
          <p:spPr>
            <a:xfrm rot="10800000">
              <a:off x="6004915" y="3462995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DD845385-4075-82ED-9A48-3D07F49CE0BD}"/>
                </a:ext>
              </a:extLst>
            </p:cNvPr>
            <p:cNvSpPr/>
            <p:nvPr/>
          </p:nvSpPr>
          <p:spPr>
            <a:xfrm rot="10800000">
              <a:off x="6482993" y="3463533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A6F78D6D-BFDC-651C-ACA2-1A667881F869}"/>
              </a:ext>
            </a:extLst>
          </p:cNvPr>
          <p:cNvGrpSpPr/>
          <p:nvPr/>
        </p:nvGrpSpPr>
        <p:grpSpPr>
          <a:xfrm>
            <a:off x="6629008" y="3961564"/>
            <a:ext cx="139167" cy="693177"/>
            <a:chOff x="6655992" y="2934849"/>
            <a:chExt cx="139167" cy="693177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F2645805-D4FE-3BDE-4EC3-CF4BE4A6A492}"/>
                </a:ext>
              </a:extLst>
            </p:cNvPr>
            <p:cNvSpPr/>
            <p:nvPr/>
          </p:nvSpPr>
          <p:spPr>
            <a:xfrm rot="10800000">
              <a:off x="6655992" y="3290556"/>
              <a:ext cx="139167" cy="16052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75522B81-19C2-4898-8E1D-61B083981D54}"/>
                </a:ext>
              </a:extLst>
            </p:cNvPr>
            <p:cNvSpPr/>
            <p:nvPr/>
          </p:nvSpPr>
          <p:spPr>
            <a:xfrm rot="10800000">
              <a:off x="6655992" y="3111477"/>
              <a:ext cx="139167" cy="16052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816AEC52-B367-D43B-8F8E-CB9812158007}"/>
                </a:ext>
              </a:extLst>
            </p:cNvPr>
            <p:cNvSpPr/>
            <p:nvPr/>
          </p:nvSpPr>
          <p:spPr>
            <a:xfrm rot="10800000">
              <a:off x="6655992" y="2934849"/>
              <a:ext cx="139167" cy="16052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90CDA07-298A-5862-2875-D7EEBDDC3B99}"/>
                </a:ext>
              </a:extLst>
            </p:cNvPr>
            <p:cNvSpPr/>
            <p:nvPr/>
          </p:nvSpPr>
          <p:spPr>
            <a:xfrm rot="10800000">
              <a:off x="6655992" y="3467503"/>
              <a:ext cx="139167" cy="16052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5254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1" grpId="0"/>
      <p:bldP spid="72" grpId="0"/>
      <p:bldP spid="73" grpId="0"/>
      <p:bldP spid="74" grpId="0"/>
      <p:bldP spid="76" grpId="0"/>
      <p:bldP spid="77" grpId="0" animBg="1"/>
      <p:bldP spid="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8" y="10813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266" y="70112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628204" y="2165895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8 x 2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628204" y="3136026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8 x 4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628204" y="4106157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3 x 8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628204" y="5076288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6 x 8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C7881-1354-75F9-15C9-8749AF3E3A9D}"/>
              </a:ext>
            </a:extLst>
          </p:cNvPr>
          <p:cNvSpPr txBox="1"/>
          <p:nvPr/>
        </p:nvSpPr>
        <p:spPr>
          <a:xfrm>
            <a:off x="628204" y="6046418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8 x 8 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2782960" y="5008033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7C6B8C-4B52-BF33-1E01-182EFE21F5E5}"/>
              </a:ext>
            </a:extLst>
          </p:cNvPr>
          <p:cNvSpPr/>
          <p:nvPr/>
        </p:nvSpPr>
        <p:spPr>
          <a:xfrm>
            <a:off x="2761623" y="5978164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761622" y="2035527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2761622" y="3034271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CE55C-2D49-B79A-5291-2B56D38561BF}"/>
              </a:ext>
            </a:extLst>
          </p:cNvPr>
          <p:cNvSpPr/>
          <p:nvPr/>
        </p:nvSpPr>
        <p:spPr>
          <a:xfrm>
            <a:off x="2761623" y="3997554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8B6391-41F3-2C03-439A-8531897E27FE}"/>
              </a:ext>
            </a:extLst>
          </p:cNvPr>
          <p:cNvSpPr txBox="1"/>
          <p:nvPr/>
        </p:nvSpPr>
        <p:spPr>
          <a:xfrm>
            <a:off x="4683606" y="2137282"/>
            <a:ext cx="227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8 x 11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72CA1-DE18-A06C-CE5B-022F9EA50A31}"/>
              </a:ext>
            </a:extLst>
          </p:cNvPr>
          <p:cNvSpPr txBox="1"/>
          <p:nvPr/>
        </p:nvSpPr>
        <p:spPr>
          <a:xfrm>
            <a:off x="4683606" y="3107413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5 x 8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80D02F-70CF-3332-80F3-304C213A38CC}"/>
              </a:ext>
            </a:extLst>
          </p:cNvPr>
          <p:cNvSpPr txBox="1"/>
          <p:nvPr/>
        </p:nvSpPr>
        <p:spPr>
          <a:xfrm>
            <a:off x="4683606" y="4077544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12 x 8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837901-0718-70F6-2BE1-776044E05188}"/>
              </a:ext>
            </a:extLst>
          </p:cNvPr>
          <p:cNvSpPr txBox="1"/>
          <p:nvPr/>
        </p:nvSpPr>
        <p:spPr>
          <a:xfrm>
            <a:off x="4683606" y="504767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7 x 8 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4D2A77-1270-6879-07BF-4DC7407325C8}"/>
              </a:ext>
            </a:extLst>
          </p:cNvPr>
          <p:cNvSpPr txBox="1"/>
          <p:nvPr/>
        </p:nvSpPr>
        <p:spPr>
          <a:xfrm>
            <a:off x="4520599" y="6017805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8 x 0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8A34D8-BA89-522C-488F-C51F57822914}"/>
              </a:ext>
            </a:extLst>
          </p:cNvPr>
          <p:cNvSpPr/>
          <p:nvPr/>
        </p:nvSpPr>
        <p:spPr>
          <a:xfrm>
            <a:off x="7086484" y="4985597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F8E075-2BE5-E65C-F49C-A283DA1A85F5}"/>
              </a:ext>
            </a:extLst>
          </p:cNvPr>
          <p:cNvSpPr/>
          <p:nvPr/>
        </p:nvSpPr>
        <p:spPr>
          <a:xfrm>
            <a:off x="7065147" y="5944663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B2A2F0-F892-1C5E-C3CF-3EA0489AE299}"/>
              </a:ext>
            </a:extLst>
          </p:cNvPr>
          <p:cNvSpPr/>
          <p:nvPr/>
        </p:nvSpPr>
        <p:spPr>
          <a:xfrm>
            <a:off x="7065147" y="2013091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A5EDA2-0E7F-E081-C2D7-9D853C85AA28}"/>
              </a:ext>
            </a:extLst>
          </p:cNvPr>
          <p:cNvSpPr/>
          <p:nvPr/>
        </p:nvSpPr>
        <p:spPr>
          <a:xfrm>
            <a:off x="7065147" y="2991086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11B6E9-A360-846D-7535-CB3829AC8688}"/>
              </a:ext>
            </a:extLst>
          </p:cNvPr>
          <p:cNvSpPr/>
          <p:nvPr/>
        </p:nvSpPr>
        <p:spPr>
          <a:xfrm>
            <a:off x="7065147" y="3975118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D791DB-C2F9-834D-7DB9-2519FBC5FB4E}"/>
              </a:ext>
            </a:extLst>
          </p:cNvPr>
          <p:cNvSpPr/>
          <p:nvPr/>
        </p:nvSpPr>
        <p:spPr>
          <a:xfrm>
            <a:off x="414177" y="749701"/>
            <a:ext cx="8315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Answer the questions below and be ready</a:t>
            </a:r>
          </a:p>
          <a:p>
            <a:pPr algn="ctr"/>
            <a:r>
              <a:rPr lang="en-US" sz="2800" dirty="0"/>
              <a:t> to explain which strategy you used.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571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57" y="2228697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995949" y="1356866"/>
            <a:ext cx="7541342" cy="1432675"/>
            <a:chOff x="2585884" y="1281028"/>
            <a:chExt cx="7541342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040946" y="1281028"/>
              <a:ext cx="6486510" cy="1432675"/>
            </a:xfrm>
            <a:prstGeom prst="wedgeRoundRectCallout">
              <a:avLst>
                <a:gd name="adj1" fmla="val -65324"/>
                <a:gd name="adj2" fmla="val 82401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585884" y="1513373"/>
              <a:ext cx="754134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 x 11 = 8 x 10 + 8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98839" y="4068460"/>
            <a:ext cx="46457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200" b="1" dirty="0">
                <a:solidFill>
                  <a:srgbClr val="00B050"/>
                </a:solidFill>
              </a:rPr>
              <a:t>True</a:t>
            </a:r>
            <a:endParaRPr lang="en-GB" sz="7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892</TotalTime>
  <Words>203</Words>
  <Application>Microsoft Office PowerPoint</Application>
  <PresentationFormat>On-screen Show (4:3)</PresentationFormat>
  <Paragraphs>65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56</cp:revision>
  <dcterms:created xsi:type="dcterms:W3CDTF">2013-01-27T09:14:16Z</dcterms:created>
  <dcterms:modified xsi:type="dcterms:W3CDTF">2026-03-08T20:28:00Z</dcterms:modified>
  <cp:category/>
</cp:coreProperties>
</file>