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0" r:id="rId3"/>
    <p:sldId id="291" r:id="rId4"/>
    <p:sldId id="292" r:id="rId5"/>
    <p:sldId id="293" r:id="rId6"/>
    <p:sldId id="294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3F7387-9DE7-361D-C63E-BE919F5BB38E}"/>
              </a:ext>
            </a:extLst>
          </p:cNvPr>
          <p:cNvSpPr txBox="1"/>
          <p:nvPr/>
        </p:nvSpPr>
        <p:spPr>
          <a:xfrm>
            <a:off x="-145025" y="918775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10 or 100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21997" y="268087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21997" y="437467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748" y="135635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48" y="2857482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48" y="4459583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" y="1608003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54" y="3837278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82610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794710" y="299884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6.2 x ? = 62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0" y="2797643"/>
            <a:ext cx="914400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6.2 by _____ gives 62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6067385" y="2872470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622557" y="7493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6.2 x 10 = 62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? = 470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4.7 by _____ gives 470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801911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77052" y="715896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100 = 470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2.8    x   ?    = 28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604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1.7    x   ?    = 170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4.9  = 490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320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5530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8.5   x   ?   x   ?  = 850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4.2   x   ?   x   ?  x  ?   = 4200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959625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92814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171695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356482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01196" y="602584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382947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42471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3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73145" y="1460798"/>
            <a:ext cx="8002922" cy="2020610"/>
            <a:chOff x="2587586" y="1420662"/>
            <a:chExt cx="8415877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442726" y="1420662"/>
              <a:ext cx="6705598" cy="1363156"/>
            </a:xfrm>
            <a:prstGeom prst="wedgeRoundRectCallout">
              <a:avLst>
                <a:gd name="adj1" fmla="val -68289"/>
                <a:gd name="adj2" fmla="val 4027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7586" y="1440368"/>
              <a:ext cx="8415877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Multiplying by 100 is </a:t>
              </a:r>
            </a:p>
            <a:p>
              <a:pPr algn="ctr"/>
              <a:r>
                <a:rPr lang="en-US" sz="4000" dirty="0"/>
                <a:t>the same as multiplying by 10, </a:t>
              </a:r>
            </a:p>
            <a:p>
              <a:pPr algn="ctr"/>
              <a:r>
                <a:rPr lang="en-US" sz="4000" dirty="0"/>
                <a:t>then by 10 again.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1389</TotalTime>
  <Words>187</Words>
  <Application>Microsoft Office PowerPoint</Application>
  <PresentationFormat>On-screen Show (4:3)</PresentationFormat>
  <Paragraphs>52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2026-03-26T08:15:21Z</dcterms:modified>
  <cp:category/>
</cp:coreProperties>
</file>