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67" r:id="rId3"/>
    <p:sldId id="335" r:id="rId4"/>
    <p:sldId id="337" r:id="rId5"/>
    <p:sldId id="273" r:id="rId6"/>
    <p:sldId id="339" r:id="rId7"/>
    <p:sldId id="336" r:id="rId8"/>
    <p:sldId id="338" r:id="rId9"/>
    <p:sldId id="340" r:id="rId10"/>
    <p:sldId id="31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662C6D0-119C-7CF6-C198-10B782EB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7961" y="2554851"/>
            <a:ext cx="3315339" cy="30221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6853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0313C5-B82F-F5BF-E4CE-594F76907353}"/>
              </a:ext>
            </a:extLst>
          </p:cNvPr>
          <p:cNvSpPr/>
          <p:nvPr/>
        </p:nvSpPr>
        <p:spPr>
          <a:xfrm>
            <a:off x="1844599" y="254881"/>
            <a:ext cx="64626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 numbers to 10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C81305B-D2C0-CD46-0F88-0630D995E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263" y="1991409"/>
            <a:ext cx="2053550" cy="216763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2F70BD6-EC97-D23F-31FD-B4B5EDB05B42}"/>
              </a:ext>
            </a:extLst>
          </p:cNvPr>
          <p:cNvSpPr/>
          <p:nvPr/>
        </p:nvSpPr>
        <p:spPr>
          <a:xfrm>
            <a:off x="2437009" y="1809135"/>
            <a:ext cx="6563728" cy="1811782"/>
          </a:xfrm>
          <a:prstGeom prst="wedgeRoundRectCallout">
            <a:avLst>
              <a:gd name="adj1" fmla="val -68011"/>
              <a:gd name="adj2" fmla="val 412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60291" y="448932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45913-1B51-3E39-1A7E-7AE512BFE68C}"/>
              </a:ext>
            </a:extLst>
          </p:cNvPr>
          <p:cNvSpPr txBox="1"/>
          <p:nvPr/>
        </p:nvSpPr>
        <p:spPr>
          <a:xfrm>
            <a:off x="2792362" y="1991409"/>
            <a:ext cx="60094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Doubling means “two of the same number.”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017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160222" y="136588"/>
            <a:ext cx="51825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 to 5!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3154189" y="2073362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 is 2</a:t>
            </a:r>
            <a:br>
              <a:rPr lang="en-US" sz="3600" b="1" dirty="0"/>
            </a:br>
            <a:r>
              <a:rPr lang="en-US" sz="3600" b="1" dirty="0"/>
              <a:t>Double 2 is 4</a:t>
            </a:r>
            <a:br>
              <a:rPr lang="en-US" sz="3600" b="1" dirty="0"/>
            </a:br>
            <a:r>
              <a:rPr lang="en-US" sz="3600" b="1" dirty="0"/>
              <a:t>Double 3 is 6</a:t>
            </a:r>
            <a:br>
              <a:rPr lang="en-US" sz="3600" b="1" dirty="0"/>
            </a:br>
            <a:r>
              <a:rPr lang="en-US" sz="3600" b="1" dirty="0"/>
              <a:t>Double 4 is 8</a:t>
            </a:r>
            <a:br>
              <a:rPr lang="en-US" sz="3600" b="1" dirty="0"/>
            </a:br>
            <a:r>
              <a:rPr lang="en-US" sz="3600" b="1" dirty="0"/>
              <a:t>Double 5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5440189" y="2290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5440189" y="30829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5440189" y="39214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5440189" y="475998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5440189" y="557999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626D4D-C1A2-E9F9-D5F1-45E0F0B7D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87BCB6D-C7A8-80BD-A1D7-9F5377613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C07959-4CAB-E69E-E750-1AAD5889A4D3}"/>
              </a:ext>
            </a:extLst>
          </p:cNvPr>
          <p:cNvSpPr/>
          <p:nvPr/>
        </p:nvSpPr>
        <p:spPr>
          <a:xfrm>
            <a:off x="2255245" y="443115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+ 5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F352E6-4C72-C546-CD02-3C91318E7DA5}"/>
              </a:ext>
            </a:extLst>
          </p:cNvPr>
          <p:cNvSpPr/>
          <p:nvPr/>
        </p:nvSpPr>
        <p:spPr>
          <a:xfrm>
            <a:off x="5550592" y="42456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CE7B13DD-9A7C-91B5-96B0-D428C3F3AF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9E321A3-63AC-6714-5C07-7AF5410BF0FA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20706E5-FDF5-ED55-9661-93F1A04BD811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646BC09-099F-54FE-DB0E-2D24258FE35E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BDB0A6F-8CF1-1A7E-7CD8-187456599549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69A53F9-9C6D-5399-C8EC-EF21609BF079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D085442-7A7C-8D91-D08C-E2C9BEECB1D7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5E64C7-889B-FA80-47B9-1A8895B9FD21}"/>
              </a:ext>
            </a:extLst>
          </p:cNvPr>
          <p:cNvGrpSpPr/>
          <p:nvPr/>
        </p:nvGrpSpPr>
        <p:grpSpPr>
          <a:xfrm>
            <a:off x="6190088" y="25581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112DA50-08A5-FE0A-4819-6F6AC78A1B63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B94577A-6453-BCB7-FD9C-763C2C5BEABA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536D7D1-596B-B275-3A75-2F938AA77E55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09FDF08-E997-EFBF-EDE6-F9E923085E3F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CC72560-A142-D813-34B0-2A122A2088C0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501DEA3-8857-2C9D-DAC0-9F69146E9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2DE6F32-1C75-2803-F2CB-F6692B91E3D7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4630B05-8FC8-0628-AEFC-1F5F5999338F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9638DBA-201C-99F8-27B0-BFC21A06A334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E8243F2-3053-66FE-FC8F-9173A53C9A42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999D116-AA20-EF93-4841-116011429788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A2513AD-FEA9-3822-4A6D-3463400DED19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1B6CDA8-D2A9-2E09-B90B-96524A9C0C48}"/>
              </a:ext>
            </a:extLst>
          </p:cNvPr>
          <p:cNvGrpSpPr/>
          <p:nvPr/>
        </p:nvGrpSpPr>
        <p:grpSpPr>
          <a:xfrm>
            <a:off x="6181950" y="41583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E3383961-8D1A-E604-CC38-5726C50C9791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79B7027-6175-5F82-92F7-D76C3B380E4C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5D927143-A7A0-0B3A-F5E7-E4668D0A5F56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68F2CA66-0345-4F98-D05D-F15F06D2B1B6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76D6972B-C7C8-9946-31FB-7C620581A6DB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4F38D76-1A1A-6300-E9DE-2598C3979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612D68-B398-1605-68A7-61802537B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8DFE7DD-B323-D669-6DFF-8B13DCF52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B16421-B6F7-057B-26D6-BA366FAC636A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 + 8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4DFBEF-1F47-7CFF-5B44-01C2EED66662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6EFD30FF-E283-D984-1AF4-27D16D65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3831125-F4CE-4D8E-AC0F-E0A9617838CF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F7053F7-48E5-CC10-1F69-4073B1C02BC1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BF8D89F-0700-C722-B6B6-0B82AD6B0ACC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0E6C0A2-B061-3C77-D746-6C8791DB1904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FD76E00-F7C8-DBE9-E694-455897DD70B6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E949D16-755E-D06B-7F4B-854965908D96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AAC2F66-E7C3-AE71-221E-C6D84A700E64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BDD554C-280A-0DD6-1C59-3B8A120BE5CD}"/>
              </a:ext>
            </a:extLst>
          </p:cNvPr>
          <p:cNvSpPr/>
          <p:nvPr/>
        </p:nvSpPr>
        <p:spPr>
          <a:xfrm>
            <a:off x="7134224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FE75A15-6FD3-30C4-BEFF-191A63413B01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3DDFA53-95FA-C4EB-9873-62DB6D7D0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5D9B0B-3C32-39AE-EB10-60ECD3F051A0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859710F-8E26-5516-F41F-4AB9A4BCF152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1B91BBE-CF55-57F0-B76A-CEEB0EB305F3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B10D863-3F3C-AA71-0EAB-389F5ADF36E5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B0D8505-5891-6ABF-F9F6-B7173F763113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A8DA1F5-AA6D-8839-CBFD-6E3A198C6090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F797161-1D97-DA50-808A-BA54C9820F2F}"/>
              </a:ext>
            </a:extLst>
          </p:cNvPr>
          <p:cNvSpPr/>
          <p:nvPr/>
        </p:nvSpPr>
        <p:spPr>
          <a:xfrm>
            <a:off x="7126086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5D55DAC-B10B-A87F-5D33-04A346885ECC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ADFCB122-84B9-66AD-3CC3-2A4EF42D1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D47AEA-2B76-BF32-A53C-588235712ABD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103FEB-CD82-D95E-D7A6-8F3B00698C78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+ 6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C14EFC-901F-81F0-3245-7414F19A3A40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97D3EB-CBD9-A1A6-A2B2-3344F54CFCF6}"/>
              </a:ext>
            </a:extLst>
          </p:cNvPr>
          <p:cNvSpPr/>
          <p:nvPr/>
        </p:nvSpPr>
        <p:spPr>
          <a:xfrm>
            <a:off x="6496661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AD9869B-6114-F4A5-D84D-B30F1FBB4B3F}"/>
              </a:ext>
            </a:extLst>
          </p:cNvPr>
          <p:cNvSpPr/>
          <p:nvPr/>
        </p:nvSpPr>
        <p:spPr>
          <a:xfrm>
            <a:off x="6505599" y="41583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06E52B-250B-129F-1FE9-FC9533F07C67}"/>
              </a:ext>
            </a:extLst>
          </p:cNvPr>
          <p:cNvSpPr/>
          <p:nvPr/>
        </p:nvSpPr>
        <p:spPr>
          <a:xfrm>
            <a:off x="6813157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B9CE0C2-C878-777C-3262-E535E3E26DC1}"/>
              </a:ext>
            </a:extLst>
          </p:cNvPr>
          <p:cNvSpPr/>
          <p:nvPr/>
        </p:nvSpPr>
        <p:spPr>
          <a:xfrm>
            <a:off x="6811375" y="4158341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6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34722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34722 0.000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34722 0.000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34722 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D3DE4-D804-D73E-3AA0-3E1BDDE8D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861F785-9D8F-64E8-A52E-D2E609AFB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B2A4E6-C71D-C2B9-C292-F7027404D9B6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+ 6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EB423-600D-E7F2-F5E5-FCE675B3B6A5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45F2ADA0-6856-D24B-7348-1E669C4A02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2D91BB5-DB7B-DE39-FF6A-4F3E30BDC816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A6DE51C-9E6B-2D79-F9A1-FABF0349FEE8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40E3AC3-3089-1477-9823-68BD25B3DC2B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849F5F4-DEE0-43DE-7298-1E2107837B3D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762BE44-D3F1-5D0E-A29B-6DD799390F85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5F30C71-1CC9-64F0-D286-EF7AF8F2EB6C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75C7ED-A512-E695-5FCA-F0824571FF7A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F3A645-0745-2674-5425-2286FF79808F}"/>
              </a:ext>
            </a:extLst>
          </p:cNvPr>
          <p:cNvSpPr/>
          <p:nvPr/>
        </p:nvSpPr>
        <p:spPr>
          <a:xfrm>
            <a:off x="6504800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960EA8D-E9B7-8B2E-4B51-1B951242DAE7}"/>
              </a:ext>
            </a:extLst>
          </p:cNvPr>
          <p:cNvSpPr/>
          <p:nvPr/>
        </p:nvSpPr>
        <p:spPr>
          <a:xfrm>
            <a:off x="6819512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DE88E4-55AD-E8B6-32E0-86AE27707FDF}"/>
              </a:ext>
            </a:extLst>
          </p:cNvPr>
          <p:cNvSpPr/>
          <p:nvPr/>
        </p:nvSpPr>
        <p:spPr>
          <a:xfrm>
            <a:off x="7134224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35F6802-D6D9-8425-FEDB-76C24535BB20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8FDD3FB-0A7A-48FD-24C0-EB3EE6389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FA7A3A0-40EC-9B3E-17BD-5BCDAECE577D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42D5B23-2761-AD88-3F63-B3E8F623BBE5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56D837C-2D00-B52D-BB21-632234191366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C3BB5B0-488A-03C3-71CA-AB13B4C0DA0A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BEE751F-61F9-2E6F-0226-EC6B29DD3F8B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438E0DC-5A4B-BB40-9386-A7AC87F71264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7461740-D2A4-D525-7A67-323C1D77F2B7}"/>
              </a:ext>
            </a:extLst>
          </p:cNvPr>
          <p:cNvSpPr/>
          <p:nvPr/>
        </p:nvSpPr>
        <p:spPr>
          <a:xfrm>
            <a:off x="6496662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A8F78E-F1D6-CD97-7798-CCCC4DB3F47B}"/>
              </a:ext>
            </a:extLst>
          </p:cNvPr>
          <p:cNvSpPr/>
          <p:nvPr/>
        </p:nvSpPr>
        <p:spPr>
          <a:xfrm>
            <a:off x="6811374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8C8454D-DCAC-56FF-0960-A87A2EDE05B9}"/>
              </a:ext>
            </a:extLst>
          </p:cNvPr>
          <p:cNvSpPr/>
          <p:nvPr/>
        </p:nvSpPr>
        <p:spPr>
          <a:xfrm>
            <a:off x="7126086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928EAB5-E970-32C4-D14F-AC94719E9567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F326DC7-3967-278E-0DE0-2D4ACF3B0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B448A9-9C7E-B9DC-9950-1E9F814E40D3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57EC7A-F155-9131-0424-C5601CF1F2A9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+ 2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A44B11-5094-FDC8-D4BF-D1ADEDC8FE7B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CDB95-3F87-2979-61B6-3D4DFAC23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11718B6-4383-D0A7-4900-363C1A5D4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2E47C0-5C8F-9D03-8501-88C4F8CEB568}"/>
              </a:ext>
            </a:extLst>
          </p:cNvPr>
          <p:cNvSpPr/>
          <p:nvPr/>
        </p:nvSpPr>
        <p:spPr>
          <a:xfrm>
            <a:off x="2119921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+ 10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0D52CE-C6DC-6D4A-62B6-19699453D329}"/>
              </a:ext>
            </a:extLst>
          </p:cNvPr>
          <p:cNvSpPr/>
          <p:nvPr/>
        </p:nvSpPr>
        <p:spPr>
          <a:xfrm>
            <a:off x="6035636" y="186649"/>
            <a:ext cx="1087789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26A6B867-0ED8-FF86-949C-E6FD1F45BC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B6BB812-6F6F-5DD7-32C2-735B35098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AFA5A4D1-4360-61C7-8703-C20D97081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603091-2A87-31CF-F8D2-6AF4F62670C6}"/>
              </a:ext>
            </a:extLst>
          </p:cNvPr>
          <p:cNvGrpSpPr/>
          <p:nvPr/>
        </p:nvGrpSpPr>
        <p:grpSpPr>
          <a:xfrm>
            <a:off x="4644317" y="2558142"/>
            <a:ext cx="3091542" cy="838200"/>
            <a:chOff x="4644317" y="2558142"/>
            <a:chExt cx="3091542" cy="8382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4B9D51D-AC84-5515-7031-1C2EAA48A79D}"/>
                </a:ext>
              </a:extLst>
            </p:cNvPr>
            <p:cNvGrpSpPr/>
            <p:nvPr/>
          </p:nvGrpSpPr>
          <p:grpSpPr>
            <a:xfrm>
              <a:off x="4644317" y="2558143"/>
              <a:ext cx="1545771" cy="838199"/>
              <a:chOff x="4644317" y="2558143"/>
              <a:chExt cx="1545771" cy="838199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5C374E6C-F52D-A9B1-6277-9CB6C78E69B9}"/>
                  </a:ext>
                </a:extLst>
              </p:cNvPr>
              <p:cNvSpPr/>
              <p:nvPr/>
            </p:nvSpPr>
            <p:spPr>
              <a:xfrm>
                <a:off x="4644317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8ADC154-531D-5D47-C156-2418A9BEFFB1}"/>
                  </a:ext>
                </a:extLst>
              </p:cNvPr>
              <p:cNvSpPr/>
              <p:nvPr/>
            </p:nvSpPr>
            <p:spPr>
              <a:xfrm>
                <a:off x="4959029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277741C-876E-9782-6ACA-7267E84AE723}"/>
                  </a:ext>
                </a:extLst>
              </p:cNvPr>
              <p:cNvSpPr/>
              <p:nvPr/>
            </p:nvSpPr>
            <p:spPr>
              <a:xfrm>
                <a:off x="5273741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497A1C9-5102-4B11-50E7-7706E01FCAAF}"/>
                  </a:ext>
                </a:extLst>
              </p:cNvPr>
              <p:cNvSpPr/>
              <p:nvPr/>
            </p:nvSpPr>
            <p:spPr>
              <a:xfrm>
                <a:off x="5588453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F5F32AB-B10B-BBAC-A88C-26DB0CC160C6}"/>
                  </a:ext>
                </a:extLst>
              </p:cNvPr>
              <p:cNvSpPr/>
              <p:nvPr/>
            </p:nvSpPr>
            <p:spPr>
              <a:xfrm>
                <a:off x="5903164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26A936A-6604-4993-001C-10B09CE9DE5F}"/>
                </a:ext>
              </a:extLst>
            </p:cNvPr>
            <p:cNvSpPr/>
            <p:nvPr/>
          </p:nvSpPr>
          <p:spPr>
            <a:xfrm>
              <a:off x="6190088" y="2558143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C732C33-8879-F3BF-FC61-D1BF3597D5FD}"/>
                </a:ext>
              </a:extLst>
            </p:cNvPr>
            <p:cNvSpPr/>
            <p:nvPr/>
          </p:nvSpPr>
          <p:spPr>
            <a:xfrm>
              <a:off x="7448935" y="2558143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A99742D-F5C5-0EED-D91C-6768C6AF62BA}"/>
                </a:ext>
              </a:extLst>
            </p:cNvPr>
            <p:cNvSpPr/>
            <p:nvPr/>
          </p:nvSpPr>
          <p:spPr>
            <a:xfrm>
              <a:off x="6496661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C9BC95F-9859-42F4-7AF6-3C21D21E3F88}"/>
                </a:ext>
              </a:extLst>
            </p:cNvPr>
            <p:cNvSpPr/>
            <p:nvPr/>
          </p:nvSpPr>
          <p:spPr>
            <a:xfrm>
              <a:off x="6813157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A6CCF29-AE4F-8A26-C147-E99DB0F74FBA}"/>
                </a:ext>
              </a:extLst>
            </p:cNvPr>
            <p:cNvSpPr/>
            <p:nvPr/>
          </p:nvSpPr>
          <p:spPr>
            <a:xfrm>
              <a:off x="7128045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59031C-757C-D6ED-8397-B40F23E16358}"/>
              </a:ext>
            </a:extLst>
          </p:cNvPr>
          <p:cNvGrpSpPr/>
          <p:nvPr/>
        </p:nvGrpSpPr>
        <p:grpSpPr>
          <a:xfrm>
            <a:off x="4644317" y="4165716"/>
            <a:ext cx="3091542" cy="838200"/>
            <a:chOff x="4644317" y="2558142"/>
            <a:chExt cx="3091542" cy="838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F8FCD53-D003-B288-14B3-861865C90A2E}"/>
                </a:ext>
              </a:extLst>
            </p:cNvPr>
            <p:cNvGrpSpPr/>
            <p:nvPr/>
          </p:nvGrpSpPr>
          <p:grpSpPr>
            <a:xfrm>
              <a:off x="4644317" y="2558143"/>
              <a:ext cx="1545771" cy="838199"/>
              <a:chOff x="4644317" y="2558143"/>
              <a:chExt cx="1545771" cy="838199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55022F8B-6AA2-A923-9C66-1321553A0AF9}"/>
                  </a:ext>
                </a:extLst>
              </p:cNvPr>
              <p:cNvSpPr/>
              <p:nvPr/>
            </p:nvSpPr>
            <p:spPr>
              <a:xfrm>
                <a:off x="4644317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91EC4A08-1182-8FFE-1862-F423B45594F8}"/>
                  </a:ext>
                </a:extLst>
              </p:cNvPr>
              <p:cNvSpPr/>
              <p:nvPr/>
            </p:nvSpPr>
            <p:spPr>
              <a:xfrm>
                <a:off x="4959029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FE948A1-08A8-0D36-D3A6-47FEB6A7891D}"/>
                  </a:ext>
                </a:extLst>
              </p:cNvPr>
              <p:cNvSpPr/>
              <p:nvPr/>
            </p:nvSpPr>
            <p:spPr>
              <a:xfrm>
                <a:off x="5273741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5F578C99-9CC7-C5D9-C5BB-26102F15EFC3}"/>
                  </a:ext>
                </a:extLst>
              </p:cNvPr>
              <p:cNvSpPr/>
              <p:nvPr/>
            </p:nvSpPr>
            <p:spPr>
              <a:xfrm>
                <a:off x="5588453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ECBB171-6130-8A36-08E1-2839D6FBE070}"/>
                  </a:ext>
                </a:extLst>
              </p:cNvPr>
              <p:cNvSpPr/>
              <p:nvPr/>
            </p:nvSpPr>
            <p:spPr>
              <a:xfrm>
                <a:off x="5903164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A61A7C4-9224-3FD5-4D00-7AE601F4988E}"/>
                </a:ext>
              </a:extLst>
            </p:cNvPr>
            <p:cNvSpPr/>
            <p:nvPr/>
          </p:nvSpPr>
          <p:spPr>
            <a:xfrm>
              <a:off x="6190088" y="2558143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2D254D6-60C6-5073-ACC1-A4A332145D75}"/>
                </a:ext>
              </a:extLst>
            </p:cNvPr>
            <p:cNvSpPr/>
            <p:nvPr/>
          </p:nvSpPr>
          <p:spPr>
            <a:xfrm>
              <a:off x="7448935" y="2558143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07FA642-6CA6-E902-6240-F76BF57B744D}"/>
                </a:ext>
              </a:extLst>
            </p:cNvPr>
            <p:cNvSpPr/>
            <p:nvPr/>
          </p:nvSpPr>
          <p:spPr>
            <a:xfrm>
              <a:off x="6496661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B2F0769-5E03-177B-B9E6-EFE4B483BB2E}"/>
                </a:ext>
              </a:extLst>
            </p:cNvPr>
            <p:cNvSpPr/>
            <p:nvPr/>
          </p:nvSpPr>
          <p:spPr>
            <a:xfrm>
              <a:off x="6813157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DEA0B8-D66B-9EF1-030D-BEACD8580287}"/>
                </a:ext>
              </a:extLst>
            </p:cNvPr>
            <p:cNvSpPr/>
            <p:nvPr/>
          </p:nvSpPr>
          <p:spPr>
            <a:xfrm>
              <a:off x="7128045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633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34358 -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34358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536751-C6C0-0160-A26B-BF36CAD10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0FAD206-FBD4-2A32-B2FB-FF4C3B9AA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33F593-8CDB-1F39-294F-095D3AC843A2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+ 7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6C33B-2F30-3A20-9176-6E162477664C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5D1B0FB2-6425-AA2A-B790-536625D86F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A40904-BFA1-B6A9-D5C2-97B7DA9477BC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FFEED3B-9A82-13A0-2980-A7A6B4B18528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07CEC9-6BCE-689A-C348-6577251036BA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1423E3-DDA2-27C8-05CA-FBC2775A5C6A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C482B95-27CC-DCDD-084D-8F478EA58721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801A733-7845-3275-CAFD-A7AD2A74ACE0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309F25D-5CF8-4522-3B04-1A843A24B444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9CB3E15-A312-25B8-A27E-4F650B874BCD}"/>
              </a:ext>
            </a:extLst>
          </p:cNvPr>
          <p:cNvSpPr/>
          <p:nvPr/>
        </p:nvSpPr>
        <p:spPr>
          <a:xfrm>
            <a:off x="6819512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A1EACDC-B896-5503-EB00-21719D4868B9}"/>
              </a:ext>
            </a:extLst>
          </p:cNvPr>
          <p:cNvSpPr/>
          <p:nvPr/>
        </p:nvSpPr>
        <p:spPr>
          <a:xfrm>
            <a:off x="7134224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3894043-4968-AB00-1A47-D662BFD0849B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11F73BD-E343-30A2-CB94-5C1C4AF4E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C2350A9-6C73-A000-81D5-FEFDAEB9AB55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D03EA6B-1D60-7D40-BA4E-2751A877F422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C56A934-80A3-BF2A-97BB-5506037B0242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D671F64-4066-A754-BF35-8035BCA52BCF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4E56922-C9BD-BC41-9A5C-E83F2F94AF36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386DF02B-906C-DECE-19D7-FEDA6CCF6222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BC4A4B4-2984-03C2-A04E-AD0FA48C0699}"/>
              </a:ext>
            </a:extLst>
          </p:cNvPr>
          <p:cNvSpPr/>
          <p:nvPr/>
        </p:nvSpPr>
        <p:spPr>
          <a:xfrm>
            <a:off x="6811374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2F6A6AE-FA31-D73F-6F0F-1E43298EADA2}"/>
              </a:ext>
            </a:extLst>
          </p:cNvPr>
          <p:cNvSpPr/>
          <p:nvPr/>
        </p:nvSpPr>
        <p:spPr>
          <a:xfrm>
            <a:off x="7126086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DD6A07E-9FC1-3998-14C7-1FD8F84002EE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60C247A-DB5C-76C6-5C23-D03AF6221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DFAF18-34F3-28FD-169E-B875E68E80DF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8F6C8B-2E61-4CD7-98DC-F4A80DA06B6D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+ 4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639820-2BD1-A36D-D2DB-2DE5F01896E9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8751AAC-49A2-D0B4-368E-85D7D4764E68}"/>
              </a:ext>
            </a:extLst>
          </p:cNvPr>
          <p:cNvSpPr/>
          <p:nvPr/>
        </p:nvSpPr>
        <p:spPr>
          <a:xfrm>
            <a:off x="6496661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651483D-F844-53A4-43E5-25784411809A}"/>
              </a:ext>
            </a:extLst>
          </p:cNvPr>
          <p:cNvSpPr/>
          <p:nvPr/>
        </p:nvSpPr>
        <p:spPr>
          <a:xfrm>
            <a:off x="6505599" y="41583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9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34722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34722 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ED6401-2D06-FA4F-0F09-74E95B19E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9DE1C6C-DB1E-63FA-76B4-D45A6737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E5495B-8FFC-2B5C-B226-BD23E8077F50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+ 9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34F1C7-D9EB-E328-9804-E8719169D065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3D4CCF43-B1A2-8C6D-5890-19543585FE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11D4-05B9-552B-B211-8CE923F8B4D7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B4FE2C0-4A33-8ED9-3E12-C40F785A9FE5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1B754C-89E9-96DA-50E4-5AE8834561B3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C25FA51-442F-B23A-DC2F-F763837236B7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71C509D-9027-7EB7-1E36-EE0E71FA2243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2F2A4CE-08BE-4A70-AC3B-1E166ED35ABE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31D602-EBDC-B02D-3DAA-81D980BA10D9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8D45136-7309-F13C-051E-32EC880EBBF8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AD35A35-760D-4311-D5D7-BE559DD98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CC32972-2A97-6208-8FAD-6CA54B301AD0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DD9F454-DC31-D85D-7B6F-BF04E6686D7D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0022A73F-C241-3C74-8718-902F38B61A57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03F6EB5-886E-120E-61FB-5BBC17B28A7C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CCC07CA-A469-B38A-E9DA-9B0FA50021E6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2DC5027-ABF1-0CA3-784A-2B1C7CFAF918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264D022-6C8F-C81B-541D-4C2EA8B9C01A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9122EA42-386C-4B0E-AF65-F65D53C9B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48A083-5143-CA80-973E-BD7F441E82F8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BB7821-C4CA-7681-D8EC-0E77E2840CAC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+ 8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8763C2-7481-2F1F-625A-384DE6C49B39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A521FF-6ACA-D45E-8055-1C768BDC545F}"/>
              </a:ext>
            </a:extLst>
          </p:cNvPr>
          <p:cNvSpPr/>
          <p:nvPr/>
        </p:nvSpPr>
        <p:spPr>
          <a:xfrm>
            <a:off x="6496661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163B5F4-30F9-3758-0C42-F07109078422}"/>
              </a:ext>
            </a:extLst>
          </p:cNvPr>
          <p:cNvSpPr/>
          <p:nvPr/>
        </p:nvSpPr>
        <p:spPr>
          <a:xfrm>
            <a:off x="6505599" y="41583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B9CBA96-4773-9F03-C8F0-B082B072B949}"/>
              </a:ext>
            </a:extLst>
          </p:cNvPr>
          <p:cNvSpPr/>
          <p:nvPr/>
        </p:nvSpPr>
        <p:spPr>
          <a:xfrm>
            <a:off x="6813157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D682A54-1F4D-13F8-CFFD-E5FDFB49A408}"/>
              </a:ext>
            </a:extLst>
          </p:cNvPr>
          <p:cNvSpPr/>
          <p:nvPr/>
        </p:nvSpPr>
        <p:spPr>
          <a:xfrm>
            <a:off x="6811375" y="4158341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985E4C7-C211-C881-D629-A48A75C59863}"/>
              </a:ext>
            </a:extLst>
          </p:cNvPr>
          <p:cNvSpPr/>
          <p:nvPr/>
        </p:nvSpPr>
        <p:spPr>
          <a:xfrm>
            <a:off x="7128045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676A49-63CA-1C09-8DC2-A1664B391E83}"/>
              </a:ext>
            </a:extLst>
          </p:cNvPr>
          <p:cNvSpPr/>
          <p:nvPr/>
        </p:nvSpPr>
        <p:spPr>
          <a:xfrm>
            <a:off x="7126089" y="4158341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2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34722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34722 0.000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34722 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34722 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34722 0.00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34723 0.00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139E024-3D72-1B3C-5FBB-43FCEAB3F3CF}"/>
              </a:ext>
            </a:extLst>
          </p:cNvPr>
          <p:cNvSpPr txBox="1"/>
          <p:nvPr/>
        </p:nvSpPr>
        <p:spPr>
          <a:xfrm>
            <a:off x="877548" y="60106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= 14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870091-F543-9A3E-4ACE-7BF2B41414E5}"/>
              </a:ext>
            </a:extLst>
          </p:cNvPr>
          <p:cNvSpPr txBox="1"/>
          <p:nvPr/>
        </p:nvSpPr>
        <p:spPr>
          <a:xfrm>
            <a:off x="877548" y="2714014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= 16</a:t>
            </a: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877548" y="1695088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= 12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BC873-6B2D-F664-3BA1-EC4B51D14F94}"/>
              </a:ext>
            </a:extLst>
          </p:cNvPr>
          <p:cNvSpPr txBox="1"/>
          <p:nvPr/>
        </p:nvSpPr>
        <p:spPr>
          <a:xfrm>
            <a:off x="929307" y="371688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= 20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2FA7E9-114E-26C0-3F90-E4F223569528}"/>
              </a:ext>
            </a:extLst>
          </p:cNvPr>
          <p:cNvSpPr txBox="1"/>
          <p:nvPr/>
        </p:nvSpPr>
        <p:spPr>
          <a:xfrm>
            <a:off x="877548" y="485442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= 18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508807" y="96092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2ACEBE-8FFF-BBB8-F971-84151CC8CB04}"/>
              </a:ext>
            </a:extLst>
          </p:cNvPr>
          <p:cNvSpPr/>
          <p:nvPr/>
        </p:nvSpPr>
        <p:spPr>
          <a:xfrm>
            <a:off x="877548" y="475186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0EB64E-4064-83E6-61CA-E26F0DFFFDF5}"/>
              </a:ext>
            </a:extLst>
          </p:cNvPr>
          <p:cNvSpPr/>
          <p:nvPr/>
        </p:nvSpPr>
        <p:spPr>
          <a:xfrm>
            <a:off x="4666630" y="480562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412AC-D5C1-3BFF-1707-B8F83AA9EA63}"/>
              </a:ext>
            </a:extLst>
          </p:cNvPr>
          <p:cNvSpPr/>
          <p:nvPr/>
        </p:nvSpPr>
        <p:spPr>
          <a:xfrm>
            <a:off x="4666630" y="5975321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4672770" y="161969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94F2-6A6F-8746-215A-85E7E210BE37}"/>
              </a:ext>
            </a:extLst>
          </p:cNvPr>
          <p:cNvSpPr/>
          <p:nvPr/>
        </p:nvSpPr>
        <p:spPr>
          <a:xfrm>
            <a:off x="4666630" y="267966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3C712-CB55-E279-5BAB-4B63953BEAD5}"/>
              </a:ext>
            </a:extLst>
          </p:cNvPr>
          <p:cNvSpPr/>
          <p:nvPr/>
        </p:nvSpPr>
        <p:spPr>
          <a:xfrm>
            <a:off x="4666629" y="3716884"/>
            <a:ext cx="7116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777" y="16830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567</TotalTime>
  <Words>150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33</cp:revision>
  <dcterms:created xsi:type="dcterms:W3CDTF">2013-01-27T09:14:16Z</dcterms:created>
  <dcterms:modified xsi:type="dcterms:W3CDTF">2026-03-01T09:34:57Z</dcterms:modified>
  <cp:category/>
</cp:coreProperties>
</file>