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275" r:id="rId4"/>
    <p:sldId id="268" r:id="rId5"/>
    <p:sldId id="276" r:id="rId6"/>
    <p:sldId id="278" r:id="rId7"/>
    <p:sldId id="269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0BEDA-772E-65B2-2B48-6DCA7125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4498" y="2502575"/>
            <a:ext cx="3631271" cy="34336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199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562718-225C-B1FF-8E77-4EC7D2C87562}"/>
              </a:ext>
            </a:extLst>
          </p:cNvPr>
          <p:cNvSpPr/>
          <p:nvPr/>
        </p:nvSpPr>
        <p:spPr>
          <a:xfrm>
            <a:off x="1844599" y="254881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F3B3-89F6-1633-9897-D8EF475E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C0E8AC-9DB7-0750-7B64-D50EB026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AF1B18-5D8E-782E-E8C3-156444AF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34B5E2E-8D9F-602F-DDF6-C4C0D6F28E4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84C58-648F-9B66-4FE4-DA17A556517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41FB11-1812-2483-40FE-0BFCC0F3743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507F3F-E5AA-C9BA-5EF4-C2D283C798B3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FFC5D-B8DC-5CA2-6334-4A1EAE92048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FB3AF0A-6169-DDCC-6C6B-7E258C962BB9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78763A-3AFE-CFEF-132E-ADB1BFB4759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5E93B6-EE37-AA26-F55F-0DC248E04126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F4A5FB0-8FC0-A26A-E7B8-30A3657A126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3BA3C8-EBD9-28FE-B739-6EE5E102D334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5C115C-7C94-09F3-111B-3F96E2C08BEC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585B86-6ED5-7065-86EF-EB4FCA0FE073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8F0927-A721-E85C-89ED-F5843CCA491B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F07E108-9079-917A-4926-AAAC7B82B4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CB187-6A35-474F-B738-6401837E2B21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5ECC3D4-EBDD-3ECB-A2D6-77023533016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54B893-D1EE-4FFF-12CE-90242056866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A5930-1158-2C72-82B2-3A128AE0CA5E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C05C645B-ECFD-CE3C-D97D-F46623041741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7E13C-22EB-9533-1DF0-EA26B485B8D9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C7A689D-C89E-8931-0DA1-F1B98F90E40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E0E110-22B1-F993-75CA-94BA87A797A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F978BA-4BF3-5961-4013-633626D2CD2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20C1-6BDF-F336-00BD-3809355708FF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00E77D1-1656-C13C-013D-FC6C6A12F144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8EE40846-3E6F-4494-AF78-08CA6246687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2F3F12-F5D4-4E75-B0A2-2AE879A7DFE6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B46503D-909F-1D92-C950-97B8DD39615E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A21F87-0A3D-B9BA-8251-DF670E1E74D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7C3A9A-40E1-F59E-1FBB-155285F90A07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4ABDD-E0AA-482F-1050-2FD58344CB82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0C64D15-65BB-11A7-55CD-3F0FDD7648F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1C2F-EF83-D72E-2333-BBD38A405FB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-267928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95774" y="152964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+ 7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337247" y="1532429"/>
            <a:ext cx="87384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373013" y="265987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9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59157" y="367616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6 + 6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692853" y="565349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692853" y="46887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16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29083" y="2653562"/>
            <a:ext cx="7964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337248" y="3655854"/>
            <a:ext cx="87384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469371" y="466736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469371" y="5663278"/>
            <a:ext cx="79460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82530" y="2253361"/>
            <a:ext cx="580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13 + 14 is a double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181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2026-02-25T10:21:44Z</dcterms:modified>
  <cp:category/>
</cp:coreProperties>
</file>