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2" r:id="rId3"/>
    <p:sldId id="293" r:id="rId4"/>
    <p:sldId id="291" r:id="rId5"/>
    <p:sldId id="29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ACD9619D-4BF6-63CC-D626-736EB3AD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21" y="2760407"/>
            <a:ext cx="3271518" cy="350351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62865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0387A-DEC8-CDC2-C84C-E6CA5F7FE7AC}"/>
              </a:ext>
            </a:extLst>
          </p:cNvPr>
          <p:cNvSpPr txBox="1"/>
          <p:nvPr/>
        </p:nvSpPr>
        <p:spPr>
          <a:xfrm>
            <a:off x="1898328" y="902872"/>
            <a:ext cx="61950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/>
              <a:t>x8 Table </a:t>
            </a:r>
          </a:p>
          <a:p>
            <a:pPr algn="ctr"/>
            <a:r>
              <a:rPr lang="en-GB" sz="5400" dirty="0"/>
              <a:t>(Focus 12 x 8)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F3210B-AEF0-8FDD-A8D7-BE17153D1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F2730F44-EB0F-6245-D5F2-23CCA7789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15C197B-D41F-5A9D-47FF-A049F87AEE36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DF7047B-4C51-1A52-E93F-41664ACE1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F16CBDC-2ED9-B389-A1C2-E112AB6FE6CB}"/>
                  </a:ext>
                </a:extLst>
              </p:cNvPr>
              <p:cNvSpPr/>
              <p:nvPr/>
            </p:nvSpPr>
            <p:spPr>
              <a:xfrm>
                <a:off x="1136061" y="1190795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12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F16CBDC-2ED9-B389-A1C2-E112AB6FE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61" y="1190795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A786BA1-5BA5-E03D-29B2-D711F744653A}"/>
              </a:ext>
            </a:extLst>
          </p:cNvPr>
          <p:cNvSpPr/>
          <p:nvPr/>
        </p:nvSpPr>
        <p:spPr>
          <a:xfrm>
            <a:off x="2904252" y="1168237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0819A2-E957-7C1D-8774-B6F31330ED25}"/>
              </a:ext>
            </a:extLst>
          </p:cNvPr>
          <p:cNvSpPr/>
          <p:nvPr/>
        </p:nvSpPr>
        <p:spPr>
          <a:xfrm>
            <a:off x="430079" y="3004989"/>
            <a:ext cx="36331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8 x 10 + 8 x 2</a:t>
            </a:r>
          </a:p>
          <a:p>
            <a:pPr algn="ctr"/>
            <a:endParaRPr lang="en-GB" sz="32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6339F90-902C-D9F0-3BC4-0F454CA806A8}"/>
              </a:ext>
            </a:extLst>
          </p:cNvPr>
          <p:cNvSpPr/>
          <p:nvPr/>
        </p:nvSpPr>
        <p:spPr>
          <a:xfrm>
            <a:off x="537919" y="5118331"/>
            <a:ext cx="7856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___</a:t>
            </a:r>
            <a:r>
              <a:rPr lang="en-US" sz="3600" dirty="0"/>
              <a:t> groups of 12 is the same as 8 groups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of </a:t>
            </a:r>
            <a:r>
              <a:rPr lang="en-US" sz="3600" b="1" dirty="0"/>
              <a:t>____</a:t>
            </a:r>
            <a:r>
              <a:rPr lang="en-US" sz="3600" dirty="0"/>
              <a:t>  plus 8 group of  </a:t>
            </a:r>
            <a:r>
              <a:rPr lang="en-US" sz="3600" b="1" dirty="0"/>
              <a:t>___</a:t>
            </a:r>
            <a:endParaRPr lang="en-GB" sz="2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F458530-EC1C-87F4-F9AA-87A457780170}"/>
              </a:ext>
            </a:extLst>
          </p:cNvPr>
          <p:cNvSpPr/>
          <p:nvPr/>
        </p:nvSpPr>
        <p:spPr>
          <a:xfrm>
            <a:off x="824345" y="4886018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B72CF13-8519-1127-385A-A1FD30A032C6}"/>
              </a:ext>
            </a:extLst>
          </p:cNvPr>
          <p:cNvSpPr/>
          <p:nvPr/>
        </p:nvSpPr>
        <p:spPr>
          <a:xfrm>
            <a:off x="2306639" y="5983481"/>
            <a:ext cx="1111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4BC8B67-9B8A-B964-23DA-4F2DCF3588C6}"/>
              </a:ext>
            </a:extLst>
          </p:cNvPr>
          <p:cNvSpPr/>
          <p:nvPr/>
        </p:nvSpPr>
        <p:spPr>
          <a:xfrm>
            <a:off x="6497537" y="597583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B4AB376-5D0B-18BF-9439-4C2B723DF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65" y="109091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62AD0BF6-C8AE-294F-B24D-4B90EBC8A52B}"/>
              </a:ext>
            </a:extLst>
          </p:cNvPr>
          <p:cNvSpPr/>
          <p:nvPr/>
        </p:nvSpPr>
        <p:spPr>
          <a:xfrm>
            <a:off x="2965279" y="3051156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527C32-63FA-AA1E-C2E5-5A0D9F07026F}"/>
              </a:ext>
            </a:extLst>
          </p:cNvPr>
          <p:cNvSpPr/>
          <p:nvPr/>
        </p:nvSpPr>
        <p:spPr>
          <a:xfrm>
            <a:off x="1645949" y="121080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28A49DD-9ACD-6ADF-F4AE-862FC1C8D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16BD0FFD-A3A4-9229-42BE-670F29DD1C70}"/>
              </a:ext>
            </a:extLst>
          </p:cNvPr>
          <p:cNvGrpSpPr/>
          <p:nvPr/>
        </p:nvGrpSpPr>
        <p:grpSpPr>
          <a:xfrm>
            <a:off x="844695" y="2507812"/>
            <a:ext cx="7660567" cy="2062103"/>
            <a:chOff x="1110371" y="1895741"/>
            <a:chExt cx="7660567" cy="2062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3D8333E-EDE7-F7C5-2C90-97FBB2A8F8CA}"/>
                    </a:ext>
                  </a:extLst>
                </p:cNvPr>
                <p:cNvSpPr/>
                <p:nvPr/>
              </p:nvSpPr>
              <p:spPr>
                <a:xfrm>
                  <a:off x="1110371" y="1908020"/>
                  <a:ext cx="2964588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8 </a:t>
                  </a:r>
                  <a14:m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 12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3D8333E-EDE7-F7C5-2C90-97FBB2A8F8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371" y="1908020"/>
                  <a:ext cx="2964588" cy="1323439"/>
                </a:xfrm>
                <a:prstGeom prst="rect">
                  <a:avLst/>
                </a:prstGeom>
                <a:blipFill>
                  <a:blip r:embed="rId7"/>
                  <a:stretch>
                    <a:fillRect t="-100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E76A305-1283-9CA9-F34B-7492D7FB2957}"/>
                    </a:ext>
                  </a:extLst>
                </p:cNvPr>
                <p:cNvSpPr/>
                <p:nvPr/>
              </p:nvSpPr>
              <p:spPr>
                <a:xfrm>
                  <a:off x="3803451" y="1895741"/>
                  <a:ext cx="4967487" cy="20621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=    </a:t>
                  </a:r>
                  <a:r>
                    <a:rPr lang="en-GB" sz="4800" dirty="0">
                      <a:cs typeface="Arial" panose="020B0604020202020204" pitchFamily="34" charset="0"/>
                    </a:rPr>
                    <a:t>8 </a:t>
                  </a:r>
                  <a14:m>
                    <m:oMath xmlns:m="http://schemas.openxmlformats.org/officeDocument/2006/math">
                      <m:r>
                        <a:rPr lang="en-GB" sz="4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4800" dirty="0">
                      <a:cs typeface="Arial" panose="020B0604020202020204" pitchFamily="34" charset="0"/>
                    </a:rPr>
                    <a:t> 10  +  8 x 2</a:t>
                  </a:r>
                </a:p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 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E76A305-1283-9CA9-F34B-7492D7FB29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3451" y="1895741"/>
                  <a:ext cx="4967487" cy="2062103"/>
                </a:xfrm>
                <a:prstGeom prst="rect">
                  <a:avLst/>
                </a:prstGeom>
                <a:blipFill>
                  <a:blip r:embed="rId8"/>
                  <a:stretch>
                    <a:fillRect l="-2822" t="-6490" r="-28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AA20EAEC-82DB-6065-CD1F-43059AC44B08}"/>
              </a:ext>
            </a:extLst>
          </p:cNvPr>
          <p:cNvGrpSpPr/>
          <p:nvPr/>
        </p:nvGrpSpPr>
        <p:grpSpPr>
          <a:xfrm>
            <a:off x="5286695" y="452879"/>
            <a:ext cx="2238118" cy="1519822"/>
            <a:chOff x="5204515" y="740969"/>
            <a:chExt cx="2238118" cy="151982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30AB751-CB96-DCBB-82D7-4BA55827FACE}"/>
                </a:ext>
              </a:extLst>
            </p:cNvPr>
            <p:cNvGrpSpPr/>
            <p:nvPr/>
          </p:nvGrpSpPr>
          <p:grpSpPr>
            <a:xfrm>
              <a:off x="5204515" y="740969"/>
              <a:ext cx="2238118" cy="1007984"/>
              <a:chOff x="4858653" y="939198"/>
              <a:chExt cx="3407615" cy="1007984"/>
            </a:xfrm>
          </p:grpSpPr>
          <p:sp>
            <p:nvSpPr>
              <p:cNvPr id="6" name="Left Brace 5">
                <a:extLst>
                  <a:ext uri="{FF2B5EF4-FFF2-40B4-BE49-F238E27FC236}">
                    <a16:creationId xmlns:a16="http://schemas.microsoft.com/office/drawing/2014/main" id="{13AA17D5-64AD-0067-0CA3-55F77FFE6D77}"/>
                  </a:ext>
                </a:extLst>
              </p:cNvPr>
              <p:cNvSpPr/>
              <p:nvPr/>
            </p:nvSpPr>
            <p:spPr>
              <a:xfrm rot="5400000">
                <a:off x="6312014" y="-7072"/>
                <a:ext cx="500893" cy="3407615"/>
              </a:xfrm>
              <a:prstGeom prst="leftBrace">
                <a:avLst>
                  <a:gd name="adj1" fmla="val 8333"/>
                  <a:gd name="adj2" fmla="val 49452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9D0DB64-7A67-197F-6C75-CBF0F68A92A2}"/>
                  </a:ext>
                </a:extLst>
              </p:cNvPr>
              <p:cNvSpPr/>
              <p:nvPr/>
            </p:nvSpPr>
            <p:spPr>
              <a:xfrm>
                <a:off x="5722910" y="939198"/>
                <a:ext cx="16745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19050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96</a:t>
                </a: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14EC1D39-E359-8288-431B-FC43DE2325B6}"/>
                </a:ext>
              </a:extLst>
            </p:cNvPr>
            <p:cNvGrpSpPr/>
            <p:nvPr/>
          </p:nvGrpSpPr>
          <p:grpSpPr>
            <a:xfrm>
              <a:off x="5294605" y="1592797"/>
              <a:ext cx="2115694" cy="667994"/>
              <a:chOff x="8266269" y="1132696"/>
              <a:chExt cx="3235434" cy="1193377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58CF8EC0-FF21-D145-4DDA-3F6DE44B329E}"/>
                  </a:ext>
                </a:extLst>
              </p:cNvPr>
              <p:cNvGrpSpPr/>
              <p:nvPr/>
            </p:nvGrpSpPr>
            <p:grpSpPr>
              <a:xfrm>
                <a:off x="8266269" y="2044918"/>
                <a:ext cx="3235434" cy="281155"/>
                <a:chOff x="8282292" y="2075523"/>
                <a:chExt cx="3235434" cy="281155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C59203EF-EE91-730E-D1FF-56C62D30ACAD}"/>
                    </a:ext>
                  </a:extLst>
                </p:cNvPr>
                <p:cNvSpPr/>
                <p:nvPr/>
              </p:nvSpPr>
              <p:spPr>
                <a:xfrm rot="10800000">
                  <a:off x="9645282" y="208368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343393EB-62B6-993B-BB54-714CA193EEBE}"/>
                    </a:ext>
                  </a:extLst>
                </p:cNvPr>
                <p:cNvSpPr/>
                <p:nvPr/>
              </p:nvSpPr>
              <p:spPr>
                <a:xfrm rot="10800000">
                  <a:off x="9372908" y="2083154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CEC2AC4B-F093-F975-5250-8F6763861C0B}"/>
                    </a:ext>
                  </a:extLst>
                </p:cNvPr>
                <p:cNvSpPr/>
                <p:nvPr/>
              </p:nvSpPr>
              <p:spPr>
                <a:xfrm rot="10800000">
                  <a:off x="9101808" y="208315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2B5922B4-1CEF-B243-358F-8A8F811F65E9}"/>
                    </a:ext>
                  </a:extLst>
                </p:cNvPr>
                <p:cNvSpPr/>
                <p:nvPr/>
              </p:nvSpPr>
              <p:spPr>
                <a:xfrm rot="10800000">
                  <a:off x="8829434" y="208261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366A32FE-3397-5E3E-985B-3023B76F666C}"/>
                    </a:ext>
                  </a:extLst>
                </p:cNvPr>
                <p:cNvSpPr/>
                <p:nvPr/>
              </p:nvSpPr>
              <p:spPr>
                <a:xfrm rot="10800000">
                  <a:off x="8558334" y="2081507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B03B31FC-3B5A-F050-346F-A24CDF6C299F}"/>
                    </a:ext>
                  </a:extLst>
                </p:cNvPr>
                <p:cNvSpPr/>
                <p:nvPr/>
              </p:nvSpPr>
              <p:spPr>
                <a:xfrm rot="10800000">
                  <a:off x="8282292" y="2081507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15E99F87-1109-CF85-D3C5-6B85DECDA7B9}"/>
                    </a:ext>
                  </a:extLst>
                </p:cNvPr>
                <p:cNvSpPr/>
                <p:nvPr/>
              </p:nvSpPr>
              <p:spPr>
                <a:xfrm rot="10800000">
                  <a:off x="10466439" y="207605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A44F9BE3-62F7-976A-00DC-1A7085EA3F50}"/>
                    </a:ext>
                  </a:extLst>
                </p:cNvPr>
                <p:cNvSpPr/>
                <p:nvPr/>
              </p:nvSpPr>
              <p:spPr>
                <a:xfrm rot="10800000">
                  <a:off x="10194065" y="207552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D2BD3BD3-D165-D00F-3D95-5CDC882118EE}"/>
                    </a:ext>
                  </a:extLst>
                </p:cNvPr>
                <p:cNvSpPr/>
                <p:nvPr/>
              </p:nvSpPr>
              <p:spPr>
                <a:xfrm rot="10800000">
                  <a:off x="9917735" y="2078161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3262F2-74CB-A95B-BBC3-6BC3A8419A81}"/>
                    </a:ext>
                  </a:extLst>
                </p:cNvPr>
                <p:cNvSpPr/>
                <p:nvPr/>
              </p:nvSpPr>
              <p:spPr>
                <a:xfrm rot="10800000">
                  <a:off x="10737425" y="2079076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F90F503-1B56-F40B-598B-AE4A663DB5A4}"/>
                    </a:ext>
                  </a:extLst>
                </p:cNvPr>
                <p:cNvSpPr/>
                <p:nvPr/>
              </p:nvSpPr>
              <p:spPr>
                <a:xfrm rot="10800000">
                  <a:off x="11008271" y="207552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6531907A-4F48-5533-DE3E-76FA04F0E487}"/>
                    </a:ext>
                  </a:extLst>
                </p:cNvPr>
                <p:cNvSpPr/>
                <p:nvPr/>
              </p:nvSpPr>
              <p:spPr>
                <a:xfrm rot="10800000">
                  <a:off x="11279117" y="2081507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5DDC667-DAB5-7CFB-6C9A-B58E37CC2CAC}"/>
                  </a:ext>
                </a:extLst>
              </p:cNvPr>
              <p:cNvGrpSpPr/>
              <p:nvPr/>
            </p:nvGrpSpPr>
            <p:grpSpPr>
              <a:xfrm>
                <a:off x="8266269" y="1132696"/>
                <a:ext cx="3235434" cy="886076"/>
                <a:chOff x="4942348" y="1600657"/>
                <a:chExt cx="3235434" cy="886076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217FB939-53DE-8A8C-4679-F096DEA04263}"/>
                    </a:ext>
                  </a:extLst>
                </p:cNvPr>
                <p:cNvGrpSpPr/>
                <p:nvPr/>
              </p:nvGrpSpPr>
              <p:grpSpPr>
                <a:xfrm>
                  <a:off x="4942348" y="1600657"/>
                  <a:ext cx="2964588" cy="886076"/>
                  <a:chOff x="-2371012" y="2710180"/>
                  <a:chExt cx="4472800" cy="1168500"/>
                </a:xfrm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0B262F74-D971-EB90-FFC3-323F36B67D1C}"/>
                      </a:ext>
                    </a:extLst>
                  </p:cNvPr>
                  <p:cNvGrpSpPr/>
                  <p:nvPr/>
                </p:nvGrpSpPr>
                <p:grpSpPr>
                  <a:xfrm>
                    <a:off x="-2371012" y="2710180"/>
                    <a:ext cx="4064163" cy="1168500"/>
                    <a:chOff x="237570" y="2777695"/>
                    <a:chExt cx="4064163" cy="1168500"/>
                  </a:xfrm>
                </p:grpSpPr>
                <p:grpSp>
                  <p:nvGrpSpPr>
                    <p:cNvPr id="112" name="Group 111">
                      <a:extLst>
                        <a:ext uri="{FF2B5EF4-FFF2-40B4-BE49-F238E27FC236}">
                          <a16:creationId xmlns:a16="http://schemas.microsoft.com/office/drawing/2014/main" id="{6CEC4081-41C6-2E26-496C-2E4E95C124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7570" y="2777695"/>
                      <a:ext cx="3655315" cy="1168500"/>
                      <a:chOff x="348540" y="2763175"/>
                      <a:chExt cx="3655315" cy="1168500"/>
                    </a:xfrm>
                  </p:grpSpPr>
                  <p:grpSp>
                    <p:nvGrpSpPr>
                      <p:cNvPr id="130" name="Group 129">
                        <a:extLst>
                          <a:ext uri="{FF2B5EF4-FFF2-40B4-BE49-F238E27FC236}">
                            <a16:creationId xmlns:a16="http://schemas.microsoft.com/office/drawing/2014/main" id="{A4908EB1-5BBF-A5D7-DE0C-DB96FA062889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5400000">
                        <a:off x="976436" y="2143171"/>
                        <a:ext cx="1160608" cy="2416400"/>
                        <a:chOff x="2526511" y="1509385"/>
                        <a:chExt cx="1160608" cy="2416400"/>
                      </a:xfrm>
                    </p:grpSpPr>
                    <p:sp>
                      <p:nvSpPr>
                        <p:cNvPr id="141" name="Oval 140">
                          <a:extLst>
                            <a:ext uri="{FF2B5EF4-FFF2-40B4-BE49-F238E27FC236}">
                              <a16:creationId xmlns:a16="http://schemas.microsoft.com/office/drawing/2014/main" id="{64D5D390-EC40-A7DE-5275-15BC00D741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327119" y="1509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2" name="Oval 141">
                          <a:extLst>
                            <a:ext uri="{FF2B5EF4-FFF2-40B4-BE49-F238E27FC236}">
                              <a16:creationId xmlns:a16="http://schemas.microsoft.com/office/drawing/2014/main" id="{497999F7-B88C-A711-45C6-BD6687F91A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925504" y="1509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3" name="Oval 142">
                          <a:extLst>
                            <a:ext uri="{FF2B5EF4-FFF2-40B4-BE49-F238E27FC236}">
                              <a16:creationId xmlns:a16="http://schemas.microsoft.com/office/drawing/2014/main" id="{0E8B3FC9-7AB1-981E-F66B-7E4AB8ABF4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529387" y="1509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4" name="Oval 143">
                          <a:extLst>
                            <a:ext uri="{FF2B5EF4-FFF2-40B4-BE49-F238E27FC236}">
                              <a16:creationId xmlns:a16="http://schemas.microsoft.com/office/drawing/2014/main" id="{AC70D591-FA84-EDE4-00E9-9043B111BA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326413" y="192032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5" name="Oval 144">
                          <a:extLst>
                            <a:ext uri="{FF2B5EF4-FFF2-40B4-BE49-F238E27FC236}">
                              <a16:creationId xmlns:a16="http://schemas.microsoft.com/office/drawing/2014/main" id="{5B9DD55D-8F4B-5AFA-34E0-FF37DC0913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924798" y="192032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6" name="Oval 145">
                          <a:extLst>
                            <a:ext uri="{FF2B5EF4-FFF2-40B4-BE49-F238E27FC236}">
                              <a16:creationId xmlns:a16="http://schemas.microsoft.com/office/drawing/2014/main" id="{24E8A914-33E6-3C13-C1C9-68D6F03F1E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528681" y="192032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147" name="Group 146">
                          <a:extLst>
                            <a:ext uri="{FF2B5EF4-FFF2-40B4-BE49-F238E27FC236}">
                              <a16:creationId xmlns:a16="http://schemas.microsoft.com/office/drawing/2014/main" id="{064D505A-A867-7580-C208-125A9ED8918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526511" y="2329347"/>
                          <a:ext cx="1159902" cy="1596438"/>
                          <a:chOff x="523538" y="1816947"/>
                          <a:chExt cx="1159902" cy="1596438"/>
                        </a:xfrm>
                      </p:grpSpPr>
                      <p:sp>
                        <p:nvSpPr>
                          <p:cNvPr id="148" name="Oval 147">
                            <a:extLst>
                              <a:ext uri="{FF2B5EF4-FFF2-40B4-BE49-F238E27FC236}">
                                <a16:creationId xmlns:a16="http://schemas.microsoft.com/office/drawing/2014/main" id="{99F8666C-CC1D-AAFB-7D3D-2D6D5F5CCE4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3440" y="1816947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49" name="Oval 148">
                            <a:extLst>
                              <a:ext uri="{FF2B5EF4-FFF2-40B4-BE49-F238E27FC236}">
                                <a16:creationId xmlns:a16="http://schemas.microsoft.com/office/drawing/2014/main" id="{742ED5B7-5022-C24D-B8AD-4CAC4841DD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21825" y="1816947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0" name="Oval 149">
                            <a:extLst>
                              <a:ext uri="{FF2B5EF4-FFF2-40B4-BE49-F238E27FC236}">
                                <a16:creationId xmlns:a16="http://schemas.microsoft.com/office/drawing/2014/main" id="{A1E5F462-7A9C-28FF-5976-DB3C136C8E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5708" y="1816947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1" name="Oval 150">
                            <a:extLst>
                              <a:ext uri="{FF2B5EF4-FFF2-40B4-BE49-F238E27FC236}">
                                <a16:creationId xmlns:a16="http://schemas.microsoft.com/office/drawing/2014/main" id="{45483336-CC04-01A1-080B-1B5CD364917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2734" y="222788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2" name="Oval 151">
                            <a:extLst>
                              <a:ext uri="{FF2B5EF4-FFF2-40B4-BE49-F238E27FC236}">
                                <a16:creationId xmlns:a16="http://schemas.microsoft.com/office/drawing/2014/main" id="{0BC77B83-C040-08C3-BB58-F3446713B31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21119" y="222788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3" name="Oval 152">
                            <a:extLst>
                              <a:ext uri="{FF2B5EF4-FFF2-40B4-BE49-F238E27FC236}">
                                <a16:creationId xmlns:a16="http://schemas.microsoft.com/office/drawing/2014/main" id="{5D9AC18D-0F1F-D8F8-EA63-7C73C6C460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5002" y="222788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4" name="Oval 153">
                            <a:extLst>
                              <a:ext uri="{FF2B5EF4-FFF2-40B4-BE49-F238E27FC236}">
                                <a16:creationId xmlns:a16="http://schemas.microsoft.com/office/drawing/2014/main" id="{75EB972B-4E93-3F95-9560-AF4079B7135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1270" y="263690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5" name="Oval 154">
                            <a:extLst>
                              <a:ext uri="{FF2B5EF4-FFF2-40B4-BE49-F238E27FC236}">
                                <a16:creationId xmlns:a16="http://schemas.microsoft.com/office/drawing/2014/main" id="{68FF9A9C-DB27-86A3-59C7-6310560EE9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19655" y="263690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6" name="Oval 155">
                            <a:extLst>
                              <a:ext uri="{FF2B5EF4-FFF2-40B4-BE49-F238E27FC236}">
                                <a16:creationId xmlns:a16="http://schemas.microsoft.com/office/drawing/2014/main" id="{FC072AFB-52ED-A2C3-51A9-1DF2EBE1053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3538" y="263690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D8F604A5-116D-1421-4C2D-76300E2B249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1270" y="3053385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A9B7292F-F44D-6B38-7182-E809CAC661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19655" y="3053385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9" name="Oval 158">
                            <a:extLst>
                              <a:ext uri="{FF2B5EF4-FFF2-40B4-BE49-F238E27FC236}">
                                <a16:creationId xmlns:a16="http://schemas.microsoft.com/office/drawing/2014/main" id="{1A3ED13C-D0C1-EF07-C768-0526409BA32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3538" y="3053385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131" name="Group 130">
                        <a:extLst>
                          <a:ext uri="{FF2B5EF4-FFF2-40B4-BE49-F238E27FC236}">
                            <a16:creationId xmlns:a16="http://schemas.microsoft.com/office/drawing/2014/main" id="{9B6B2C71-CDC7-7AF1-41C7-39603CBBABE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16003" y="2763175"/>
                        <a:ext cx="1187852" cy="1161211"/>
                        <a:chOff x="-202477" y="4308103"/>
                        <a:chExt cx="1187852" cy="1161211"/>
                      </a:xfrm>
                    </p:grpSpPr>
                    <p:sp>
                      <p:nvSpPr>
                        <p:cNvPr id="132" name="Oval 131">
                          <a:extLst>
                            <a:ext uri="{FF2B5EF4-FFF2-40B4-BE49-F238E27FC236}">
                              <a16:creationId xmlns:a16="http://schemas.microsoft.com/office/drawing/2014/main" id="{530D8344-4E51-4578-6FAF-DEFBA0F2DE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25375" y="5106541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3" name="Oval 132">
                          <a:extLst>
                            <a:ext uri="{FF2B5EF4-FFF2-40B4-BE49-F238E27FC236}">
                              <a16:creationId xmlns:a16="http://schemas.microsoft.com/office/drawing/2014/main" id="{A4069C10-8D4A-4C26-BC41-65FE7E5C54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25375" y="4704926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4" name="Oval 133">
                          <a:extLst>
                            <a:ext uri="{FF2B5EF4-FFF2-40B4-BE49-F238E27FC236}">
                              <a16:creationId xmlns:a16="http://schemas.microsoft.com/office/drawing/2014/main" id="{2E6FDA6D-C562-234E-7DB7-D5FFB69FAE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25375" y="4308809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5" name="Oval 134">
                          <a:extLst>
                            <a:ext uri="{FF2B5EF4-FFF2-40B4-BE49-F238E27FC236}">
                              <a16:creationId xmlns:a16="http://schemas.microsoft.com/office/drawing/2014/main" id="{D764F22B-EB4D-D7FA-F580-1E7A2B1696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14433" y="510583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6" name="Oval 135">
                          <a:extLst>
                            <a:ext uri="{FF2B5EF4-FFF2-40B4-BE49-F238E27FC236}">
                              <a16:creationId xmlns:a16="http://schemas.microsoft.com/office/drawing/2014/main" id="{4C103F28-EE63-8A9F-3DB0-C8DFBA5CD1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14433" y="4704220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7" name="Oval 136">
                          <a:extLst>
                            <a:ext uri="{FF2B5EF4-FFF2-40B4-BE49-F238E27FC236}">
                              <a16:creationId xmlns:a16="http://schemas.microsoft.com/office/drawing/2014/main" id="{5FF6E933-700C-6839-1AAE-11D55539AB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14433" y="4308103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8" name="Oval 137">
                          <a:extLst>
                            <a:ext uri="{FF2B5EF4-FFF2-40B4-BE49-F238E27FC236}">
                              <a16:creationId xmlns:a16="http://schemas.microsoft.com/office/drawing/2014/main" id="{2570735E-3EE1-997C-BDE7-19E32D59DE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-202477" y="5109314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9" name="Oval 138">
                          <a:extLst>
                            <a:ext uri="{FF2B5EF4-FFF2-40B4-BE49-F238E27FC236}">
                              <a16:creationId xmlns:a16="http://schemas.microsoft.com/office/drawing/2014/main" id="{81F60DAD-DC6B-D437-F17B-AF582CB673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-202477" y="4707699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0" name="Oval 139">
                          <a:extLst>
                            <a:ext uri="{FF2B5EF4-FFF2-40B4-BE49-F238E27FC236}">
                              <a16:creationId xmlns:a16="http://schemas.microsoft.com/office/drawing/2014/main" id="{2791DBEA-B77C-7147-29AF-6014542508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-202477" y="4311582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</p:grpSp>
                <p:sp>
                  <p:nvSpPr>
                    <p:cNvPr id="113" name="Oval 112">
                      <a:extLst>
                        <a:ext uri="{FF2B5EF4-FFF2-40B4-BE49-F238E27FC236}">
                          <a16:creationId xmlns:a16="http://schemas.microsoft.com/office/drawing/2014/main" id="{B983F8E2-234F-8B79-8A69-A3973092245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941733" y="358011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6D470CA8-3BA5-4C92-3CDB-7C35589945FA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941733" y="3178498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9" name="Oval 128">
                      <a:extLst>
                        <a:ext uri="{FF2B5EF4-FFF2-40B4-BE49-F238E27FC236}">
                          <a16:creationId xmlns:a16="http://schemas.microsoft.com/office/drawing/2014/main" id="{4DA2211A-0A19-ABD3-06A8-22E5465A04F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941733" y="278238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06DC247A-BB05-180A-F3CE-289567E11E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741788" y="350791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AC3B9C1A-09C7-36FE-B88B-BD17139BA0E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741788" y="310629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DBAAB70B-BB22-1B89-4EB7-32B7A12FCD1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741788" y="271018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2C7D309B-B052-0A19-59B0-660C57FC8056}"/>
                    </a:ext>
                  </a:extLst>
                </p:cNvPr>
                <p:cNvGrpSpPr/>
                <p:nvPr/>
              </p:nvGrpSpPr>
              <p:grpSpPr>
                <a:xfrm>
                  <a:off x="7939173" y="1606641"/>
                  <a:ext cx="238609" cy="877911"/>
                  <a:chOff x="7939173" y="1595859"/>
                  <a:chExt cx="238609" cy="877911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768D385C-E16B-5F60-4612-A60AC52A2FC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939173" y="2200781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BD7D31D6-8B55-A65F-316C-966E92DF022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939173" y="189623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3BA9AC2F-B7F2-DECA-F8C3-C032383E174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939173" y="159585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C441A1A-38EC-3399-1950-801B2C6F8C2B}"/>
              </a:ext>
            </a:extLst>
          </p:cNvPr>
          <p:cNvGrpSpPr/>
          <p:nvPr/>
        </p:nvGrpSpPr>
        <p:grpSpPr>
          <a:xfrm>
            <a:off x="5286695" y="2929097"/>
            <a:ext cx="1778323" cy="2163140"/>
            <a:chOff x="5300797" y="3001141"/>
            <a:chExt cx="1778323" cy="216314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D2B2EA6-4A88-DB98-5607-C31B1C2FF88B}"/>
                </a:ext>
              </a:extLst>
            </p:cNvPr>
            <p:cNvGrpSpPr/>
            <p:nvPr/>
          </p:nvGrpSpPr>
          <p:grpSpPr>
            <a:xfrm>
              <a:off x="5300797" y="4386251"/>
              <a:ext cx="1778323" cy="778030"/>
              <a:chOff x="4876294" y="4218577"/>
              <a:chExt cx="2825833" cy="778030"/>
            </a:xfrm>
          </p:grpSpPr>
          <p:sp>
            <p:nvSpPr>
              <p:cNvPr id="13" name="Left Brace 12">
                <a:extLst>
                  <a:ext uri="{FF2B5EF4-FFF2-40B4-BE49-F238E27FC236}">
                    <a16:creationId xmlns:a16="http://schemas.microsoft.com/office/drawing/2014/main" id="{ABD54302-A6BD-74D3-7632-60614AE02C4E}"/>
                  </a:ext>
                </a:extLst>
              </p:cNvPr>
              <p:cNvSpPr/>
              <p:nvPr/>
            </p:nvSpPr>
            <p:spPr>
              <a:xfrm rot="16200000" flipV="1">
                <a:off x="6152715" y="2942156"/>
                <a:ext cx="272992" cy="2825833"/>
              </a:xfrm>
              <a:prstGeom prst="leftBrace">
                <a:avLst>
                  <a:gd name="adj1" fmla="val 8333"/>
                  <a:gd name="adj2" fmla="val 49452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260934F-973B-0A9B-C981-D03CD2BE7B13}"/>
                  </a:ext>
                </a:extLst>
              </p:cNvPr>
              <p:cNvSpPr/>
              <p:nvPr/>
            </p:nvSpPr>
            <p:spPr>
              <a:xfrm>
                <a:off x="5494596" y="4534942"/>
                <a:ext cx="16745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80</a:t>
                </a:r>
                <a:endParaRPr lang="en-US" sz="2400" b="1" cap="none" spc="0" dirty="0">
                  <a:ln w="1905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DF6E8E20-6BDB-891F-1D1A-A936A3906008}"/>
                </a:ext>
              </a:extLst>
            </p:cNvPr>
            <p:cNvGrpSpPr/>
            <p:nvPr/>
          </p:nvGrpSpPr>
          <p:grpSpPr>
            <a:xfrm>
              <a:off x="5303742" y="3001141"/>
              <a:ext cx="1761475" cy="667994"/>
              <a:chOff x="8354990" y="1172660"/>
              <a:chExt cx="1761475" cy="667994"/>
            </a:xfrm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55634C6B-BC16-0232-17B9-A31812D22698}"/>
                  </a:ext>
                </a:extLst>
              </p:cNvPr>
              <p:cNvSpPr/>
              <p:nvPr/>
            </p:nvSpPr>
            <p:spPr>
              <a:xfrm rot="10800000">
                <a:off x="9246268" y="16878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F7F49A68-E547-719C-42EC-63362D4341DB}"/>
                  </a:ext>
                </a:extLst>
              </p:cNvPr>
              <p:cNvSpPr/>
              <p:nvPr/>
            </p:nvSpPr>
            <p:spPr>
              <a:xfrm rot="10800000">
                <a:off x="9068159" y="16875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1A643F57-97DC-B2F1-BDEF-4BADCE0D8194}"/>
                  </a:ext>
                </a:extLst>
              </p:cNvPr>
              <p:cNvSpPr/>
              <p:nvPr/>
            </p:nvSpPr>
            <p:spPr>
              <a:xfrm rot="10800000">
                <a:off x="8890883" y="16875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60B359B5-BA60-520F-A4AC-1A04353EBB71}"/>
                  </a:ext>
                </a:extLst>
              </p:cNvPr>
              <p:cNvSpPr/>
              <p:nvPr/>
            </p:nvSpPr>
            <p:spPr>
              <a:xfrm rot="10800000">
                <a:off x="8712774" y="16872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F3CC76A6-1E59-CA85-15B4-631C4F64A5FC}"/>
                  </a:ext>
                </a:extLst>
              </p:cNvPr>
              <p:cNvSpPr/>
              <p:nvPr/>
            </p:nvSpPr>
            <p:spPr>
              <a:xfrm rot="10800000">
                <a:off x="8535498" y="168662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85CD9A3C-C840-1A60-B290-7EE5F4476519}"/>
                  </a:ext>
                </a:extLst>
              </p:cNvPr>
              <p:cNvSpPr/>
              <p:nvPr/>
            </p:nvSpPr>
            <p:spPr>
              <a:xfrm rot="10800000">
                <a:off x="8354990" y="168662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567DE6BD-FDD8-F4E4-AC4C-E6046DEC5466}"/>
                  </a:ext>
                </a:extLst>
              </p:cNvPr>
              <p:cNvSpPr/>
              <p:nvPr/>
            </p:nvSpPr>
            <p:spPr>
              <a:xfrm rot="10800000">
                <a:off x="9783233" y="1683576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A5579B28-D98A-977A-BC7F-1D0C0439F579}"/>
                  </a:ext>
                </a:extLst>
              </p:cNvPr>
              <p:cNvSpPr/>
              <p:nvPr/>
            </p:nvSpPr>
            <p:spPr>
              <a:xfrm rot="10800000">
                <a:off x="9605124" y="168327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89E455E7-1042-3387-3C37-0550C0E18FA0}"/>
                  </a:ext>
                </a:extLst>
              </p:cNvPr>
              <p:cNvSpPr/>
              <p:nvPr/>
            </p:nvSpPr>
            <p:spPr>
              <a:xfrm rot="10800000">
                <a:off x="9424428" y="168475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003A21B8-B4CC-2CC6-D2A1-172F68DFB2C0}"/>
                  </a:ext>
                </a:extLst>
              </p:cNvPr>
              <p:cNvSpPr/>
              <p:nvPr/>
            </p:nvSpPr>
            <p:spPr>
              <a:xfrm rot="10800000">
                <a:off x="9960435" y="1685266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8CAA24F6-FDF0-0197-C1E3-9B087569D8F4}"/>
                  </a:ext>
                </a:extLst>
              </p:cNvPr>
              <p:cNvGrpSpPr/>
              <p:nvPr/>
            </p:nvGrpSpPr>
            <p:grpSpPr>
              <a:xfrm>
                <a:off x="8354990" y="1172660"/>
                <a:ext cx="1761474" cy="495982"/>
                <a:chOff x="237570" y="2777697"/>
                <a:chExt cx="4064163" cy="1168501"/>
              </a:xfrm>
            </p:grpSpPr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57625351-E70B-1A46-28C9-334D4B5D1027}"/>
                    </a:ext>
                  </a:extLst>
                </p:cNvPr>
                <p:cNvGrpSpPr/>
                <p:nvPr/>
              </p:nvGrpSpPr>
              <p:grpSpPr>
                <a:xfrm>
                  <a:off x="237570" y="2777697"/>
                  <a:ext cx="3655309" cy="1168501"/>
                  <a:chOff x="348540" y="2763175"/>
                  <a:chExt cx="3655315" cy="1168497"/>
                </a:xfrm>
              </p:grpSpPr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A0E89732-07EA-2299-B958-21A3752E9BE2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76435" y="2143168"/>
                    <a:ext cx="1160609" cy="2416400"/>
                    <a:chOff x="2526512" y="1509384"/>
                    <a:chExt cx="1160605" cy="2416403"/>
                  </a:xfrm>
                </p:grpSpPr>
                <p:sp>
                  <p:nvSpPr>
                    <p:cNvPr id="216" name="Oval 215">
                      <a:extLst>
                        <a:ext uri="{FF2B5EF4-FFF2-40B4-BE49-F238E27FC236}">
                          <a16:creationId xmlns:a16="http://schemas.microsoft.com/office/drawing/2014/main" id="{C9B8A91C-4CB8-EF4D-8154-16A28AFE8A8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7117" y="1509384"/>
                      <a:ext cx="360000" cy="36000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7" name="Oval 216">
                      <a:extLst>
                        <a:ext uri="{FF2B5EF4-FFF2-40B4-BE49-F238E27FC236}">
                          <a16:creationId xmlns:a16="http://schemas.microsoft.com/office/drawing/2014/main" id="{813BC415-1FC6-7BF2-442D-A20C66A16C0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5501" y="1509383"/>
                      <a:ext cx="360000" cy="36000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8" name="Oval 217">
                      <a:extLst>
                        <a:ext uri="{FF2B5EF4-FFF2-40B4-BE49-F238E27FC236}">
                          <a16:creationId xmlns:a16="http://schemas.microsoft.com/office/drawing/2014/main" id="{D0DBC2F3-F21C-0ED0-69AC-402AD893B7A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9385" y="1509384"/>
                      <a:ext cx="360000" cy="36000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9" name="Oval 218">
                      <a:extLst>
                        <a:ext uri="{FF2B5EF4-FFF2-40B4-BE49-F238E27FC236}">
                          <a16:creationId xmlns:a16="http://schemas.microsoft.com/office/drawing/2014/main" id="{02987C9E-8D79-A8AB-451E-DA11F786066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6411" y="1920326"/>
                      <a:ext cx="360000" cy="36000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0" name="Oval 219">
                      <a:extLst>
                        <a:ext uri="{FF2B5EF4-FFF2-40B4-BE49-F238E27FC236}">
                          <a16:creationId xmlns:a16="http://schemas.microsoft.com/office/drawing/2014/main" id="{B28EB3F6-2EDE-574A-FCBD-BDDE0FB1337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4798" y="1920326"/>
                      <a:ext cx="360000" cy="36000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1" name="Oval 220">
                      <a:extLst>
                        <a:ext uri="{FF2B5EF4-FFF2-40B4-BE49-F238E27FC236}">
                          <a16:creationId xmlns:a16="http://schemas.microsoft.com/office/drawing/2014/main" id="{68CA5378-059B-E912-11EE-06935E01C80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8682" y="1920326"/>
                      <a:ext cx="360000" cy="36000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222" name="Group 221">
                      <a:extLst>
                        <a:ext uri="{FF2B5EF4-FFF2-40B4-BE49-F238E27FC236}">
                          <a16:creationId xmlns:a16="http://schemas.microsoft.com/office/drawing/2014/main" id="{90DE56CC-FAFE-C407-343C-9675E3EE73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6512" y="2329349"/>
                      <a:ext cx="1159901" cy="1596438"/>
                      <a:chOff x="523538" y="1816947"/>
                      <a:chExt cx="1159902" cy="1596438"/>
                    </a:xfrm>
                  </p:grpSpPr>
                  <p:sp>
                    <p:nvSpPr>
                      <p:cNvPr id="223" name="Oval 222">
                        <a:extLst>
                          <a:ext uri="{FF2B5EF4-FFF2-40B4-BE49-F238E27FC236}">
                            <a16:creationId xmlns:a16="http://schemas.microsoft.com/office/drawing/2014/main" id="{E98E6E60-3C6D-DF58-9BC8-67A38AF3BC0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3440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4" name="Oval 223">
                        <a:extLst>
                          <a:ext uri="{FF2B5EF4-FFF2-40B4-BE49-F238E27FC236}">
                            <a16:creationId xmlns:a16="http://schemas.microsoft.com/office/drawing/2014/main" id="{9D9F7C23-AF44-355D-7C3D-4C92D858A2B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825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5" name="Oval 224">
                        <a:extLst>
                          <a:ext uri="{FF2B5EF4-FFF2-40B4-BE49-F238E27FC236}">
                            <a16:creationId xmlns:a16="http://schemas.microsoft.com/office/drawing/2014/main" id="{C0391625-A88A-4F37-A67D-EA52C71B857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708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6" name="Oval 225">
                        <a:extLst>
                          <a:ext uri="{FF2B5EF4-FFF2-40B4-BE49-F238E27FC236}">
                            <a16:creationId xmlns:a16="http://schemas.microsoft.com/office/drawing/2014/main" id="{9A045BA9-4722-FCFE-9362-3A4831516DA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2734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7" name="Oval 226">
                        <a:extLst>
                          <a:ext uri="{FF2B5EF4-FFF2-40B4-BE49-F238E27FC236}">
                            <a16:creationId xmlns:a16="http://schemas.microsoft.com/office/drawing/2014/main" id="{CCCA40FE-AEF1-A3D5-F039-93C829F7499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119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8" name="Oval 227">
                        <a:extLst>
                          <a:ext uri="{FF2B5EF4-FFF2-40B4-BE49-F238E27FC236}">
                            <a16:creationId xmlns:a16="http://schemas.microsoft.com/office/drawing/2014/main" id="{062DC37F-29F3-E759-B12C-73BF92E67FD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002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9" name="Oval 228">
                        <a:extLst>
                          <a:ext uri="{FF2B5EF4-FFF2-40B4-BE49-F238E27FC236}">
                            <a16:creationId xmlns:a16="http://schemas.microsoft.com/office/drawing/2014/main" id="{5D948D59-5305-D393-5EF8-F61834161B6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0" name="Oval 229">
                        <a:extLst>
                          <a:ext uri="{FF2B5EF4-FFF2-40B4-BE49-F238E27FC236}">
                            <a16:creationId xmlns:a16="http://schemas.microsoft.com/office/drawing/2014/main" id="{F0CB2AD4-12B2-0247-40F6-D6C79773A3D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1" name="Oval 230">
                        <a:extLst>
                          <a:ext uri="{FF2B5EF4-FFF2-40B4-BE49-F238E27FC236}">
                            <a16:creationId xmlns:a16="http://schemas.microsoft.com/office/drawing/2014/main" id="{487863C2-28B0-E2AD-AB93-8ABBA2EA821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2" name="Oval 231">
                        <a:extLst>
                          <a:ext uri="{FF2B5EF4-FFF2-40B4-BE49-F238E27FC236}">
                            <a16:creationId xmlns:a16="http://schemas.microsoft.com/office/drawing/2014/main" id="{1396916A-DBEF-E46D-02AA-594E75F18CF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3" name="Oval 232">
                        <a:extLst>
                          <a:ext uri="{FF2B5EF4-FFF2-40B4-BE49-F238E27FC236}">
                            <a16:creationId xmlns:a16="http://schemas.microsoft.com/office/drawing/2014/main" id="{7EE11527-88EF-6231-3AA0-C38B5099ECE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4" name="Oval 233">
                        <a:extLst>
                          <a:ext uri="{FF2B5EF4-FFF2-40B4-BE49-F238E27FC236}">
                            <a16:creationId xmlns:a16="http://schemas.microsoft.com/office/drawing/2014/main" id="{4F57291D-68FF-D5C1-8FD2-15AA1D8FC64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2FB1C148-16BA-BAE4-B708-3AD6AD43E304}"/>
                      </a:ext>
                    </a:extLst>
                  </p:cNvPr>
                  <p:cNvGrpSpPr/>
                  <p:nvPr/>
                </p:nvGrpSpPr>
                <p:grpSpPr>
                  <a:xfrm>
                    <a:off x="2816004" y="2763175"/>
                    <a:ext cx="1187851" cy="1161212"/>
                    <a:chOff x="-202477" y="4308108"/>
                    <a:chExt cx="1187853" cy="1161212"/>
                  </a:xfrm>
                </p:grpSpPr>
                <p:sp>
                  <p:nvSpPr>
                    <p:cNvPr id="207" name="Oval 206">
                      <a:extLst>
                        <a:ext uri="{FF2B5EF4-FFF2-40B4-BE49-F238E27FC236}">
                          <a16:creationId xmlns:a16="http://schemas.microsoft.com/office/drawing/2014/main" id="{873F8A53-2B19-029A-AA4D-D32D8BD84A5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5106546"/>
                      <a:ext cx="360001" cy="36000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8" name="Oval 207">
                      <a:extLst>
                        <a:ext uri="{FF2B5EF4-FFF2-40B4-BE49-F238E27FC236}">
                          <a16:creationId xmlns:a16="http://schemas.microsoft.com/office/drawing/2014/main" id="{C71ABDF2-3DBD-0339-4543-8AEA7E322D6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704932"/>
                      <a:ext cx="360001" cy="36000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9" name="Oval 208">
                      <a:extLst>
                        <a:ext uri="{FF2B5EF4-FFF2-40B4-BE49-F238E27FC236}">
                          <a16:creationId xmlns:a16="http://schemas.microsoft.com/office/drawing/2014/main" id="{6D0A89FA-A5AA-FEC4-C6DD-98BADEB28E4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308815"/>
                      <a:ext cx="360001" cy="36000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0" name="Oval 209">
                      <a:extLst>
                        <a:ext uri="{FF2B5EF4-FFF2-40B4-BE49-F238E27FC236}">
                          <a16:creationId xmlns:a16="http://schemas.microsoft.com/office/drawing/2014/main" id="{88C5F106-6128-48A5-E824-96D44EAF2D9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2" y="5105842"/>
                      <a:ext cx="360001" cy="36000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1" name="Oval 210">
                      <a:extLst>
                        <a:ext uri="{FF2B5EF4-FFF2-40B4-BE49-F238E27FC236}">
                          <a16:creationId xmlns:a16="http://schemas.microsoft.com/office/drawing/2014/main" id="{B2E75537-9BE4-DCA5-0CB8-20B29DD036E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2" y="4704225"/>
                      <a:ext cx="360001" cy="36000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2" name="Oval 211">
                      <a:extLst>
                        <a:ext uri="{FF2B5EF4-FFF2-40B4-BE49-F238E27FC236}">
                          <a16:creationId xmlns:a16="http://schemas.microsoft.com/office/drawing/2014/main" id="{EB1B2A0F-C87C-7AB7-4C93-C1BB48E5403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2" y="4308108"/>
                      <a:ext cx="360001" cy="36000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3" name="Oval 212">
                      <a:extLst>
                        <a:ext uri="{FF2B5EF4-FFF2-40B4-BE49-F238E27FC236}">
                          <a16:creationId xmlns:a16="http://schemas.microsoft.com/office/drawing/2014/main" id="{80653376-98BF-FC40-5446-C91BF684C56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5109319"/>
                      <a:ext cx="360001" cy="36000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4" name="Oval 213">
                      <a:extLst>
                        <a:ext uri="{FF2B5EF4-FFF2-40B4-BE49-F238E27FC236}">
                          <a16:creationId xmlns:a16="http://schemas.microsoft.com/office/drawing/2014/main" id="{EFFD8830-F37A-CA92-BF43-861020F8EFE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707705"/>
                      <a:ext cx="360001" cy="36000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5" name="Oval 214">
                      <a:extLst>
                        <a:ext uri="{FF2B5EF4-FFF2-40B4-BE49-F238E27FC236}">
                          <a16:creationId xmlns:a16="http://schemas.microsoft.com/office/drawing/2014/main" id="{F4B808F4-0701-DF8E-AC21-E3F28E80651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311583"/>
                      <a:ext cx="360001" cy="36000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07CD5F05-71B0-EDD9-35B7-11B354283272}"/>
                    </a:ext>
                  </a:extLst>
                </p:cNvPr>
                <p:cNvSpPr/>
                <p:nvPr/>
              </p:nvSpPr>
              <p:spPr>
                <a:xfrm rot="10800000">
                  <a:off x="3941726" y="3580117"/>
                  <a:ext cx="360000" cy="36000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2DA25828-4F4B-66FC-417E-54CF486C5AE7}"/>
                    </a:ext>
                  </a:extLst>
                </p:cNvPr>
                <p:cNvSpPr/>
                <p:nvPr/>
              </p:nvSpPr>
              <p:spPr>
                <a:xfrm rot="10800000">
                  <a:off x="3941724" y="3178501"/>
                  <a:ext cx="360000" cy="36000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24D6DBB0-5086-05C9-88B6-6197AE7410F4}"/>
                    </a:ext>
                  </a:extLst>
                </p:cNvPr>
                <p:cNvSpPr/>
                <p:nvPr/>
              </p:nvSpPr>
              <p:spPr>
                <a:xfrm rot="10800000">
                  <a:off x="3941733" y="2782381"/>
                  <a:ext cx="360000" cy="36000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D92AA323-DEF6-CF4C-F698-C8C7780826D5}"/>
              </a:ext>
            </a:extLst>
          </p:cNvPr>
          <p:cNvGrpSpPr/>
          <p:nvPr/>
        </p:nvGrpSpPr>
        <p:grpSpPr>
          <a:xfrm>
            <a:off x="6436310" y="2939768"/>
            <a:ext cx="1674571" cy="2118315"/>
            <a:chOff x="6449266" y="3006962"/>
            <a:chExt cx="1674571" cy="211831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4364077-D536-7445-72B7-644A93815797}"/>
                </a:ext>
              </a:extLst>
            </p:cNvPr>
            <p:cNvGrpSpPr/>
            <p:nvPr/>
          </p:nvGrpSpPr>
          <p:grpSpPr>
            <a:xfrm>
              <a:off x="6449266" y="4380561"/>
              <a:ext cx="1674571" cy="744716"/>
              <a:chOff x="7083283" y="4201477"/>
              <a:chExt cx="1674571" cy="744716"/>
            </a:xfrm>
          </p:grpSpPr>
          <p:sp>
            <p:nvSpPr>
              <p:cNvPr id="15" name="Left Brace 14">
                <a:extLst>
                  <a:ext uri="{FF2B5EF4-FFF2-40B4-BE49-F238E27FC236}">
                    <a16:creationId xmlns:a16="http://schemas.microsoft.com/office/drawing/2014/main" id="{3F9257BB-8978-236F-3E94-DCFE65B698C0}"/>
                  </a:ext>
                </a:extLst>
              </p:cNvPr>
              <p:cNvSpPr/>
              <p:nvPr/>
            </p:nvSpPr>
            <p:spPr>
              <a:xfrm rot="16200000" flipV="1">
                <a:off x="7786447" y="4163999"/>
                <a:ext cx="317205" cy="392161"/>
              </a:xfrm>
              <a:prstGeom prst="leftBrace">
                <a:avLst>
                  <a:gd name="adj1" fmla="val 8333"/>
                  <a:gd name="adj2" fmla="val 49452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DD0F689-AF65-3F22-C780-7084CB9CE1F4}"/>
                  </a:ext>
                </a:extLst>
              </p:cNvPr>
              <p:cNvSpPr/>
              <p:nvPr/>
            </p:nvSpPr>
            <p:spPr>
              <a:xfrm>
                <a:off x="7083283" y="4484528"/>
                <a:ext cx="16745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16</a:t>
                </a:r>
                <a:endParaRPr lang="en-US" sz="2400" b="1" cap="none" spc="0" dirty="0">
                  <a:ln w="1905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F81F5D82-03C8-23C6-DE39-615D9BBAD3C9}"/>
                </a:ext>
              </a:extLst>
            </p:cNvPr>
            <p:cNvGrpSpPr/>
            <p:nvPr/>
          </p:nvGrpSpPr>
          <p:grpSpPr>
            <a:xfrm>
              <a:off x="7099676" y="3006962"/>
              <a:ext cx="336539" cy="663423"/>
              <a:chOff x="9074305" y="2668357"/>
              <a:chExt cx="336539" cy="663423"/>
            </a:xfrm>
          </p:grpSpPr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58CED8F0-6994-87FA-B831-B0E5209342FE}"/>
                  </a:ext>
                </a:extLst>
              </p:cNvPr>
              <p:cNvSpPr/>
              <p:nvPr/>
            </p:nvSpPr>
            <p:spPr>
              <a:xfrm rot="10800000">
                <a:off x="9254814" y="3178974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EEE6B91C-FC01-8B37-545C-DA528E3E3AFE}"/>
                  </a:ext>
                </a:extLst>
              </p:cNvPr>
              <p:cNvSpPr/>
              <p:nvPr/>
            </p:nvSpPr>
            <p:spPr>
              <a:xfrm rot="10800000">
                <a:off x="9074306" y="3178974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CB4A2827-1CFB-3C42-3824-A7E67D0B730F}"/>
                  </a:ext>
                </a:extLst>
              </p:cNvPr>
              <p:cNvSpPr/>
              <p:nvPr/>
            </p:nvSpPr>
            <p:spPr>
              <a:xfrm rot="10800000">
                <a:off x="9254812" y="3006962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D6246BB8-AEDD-0811-A92E-BC92B4B31650}"/>
                  </a:ext>
                </a:extLst>
              </p:cNvPr>
              <p:cNvSpPr/>
              <p:nvPr/>
            </p:nvSpPr>
            <p:spPr>
              <a:xfrm rot="10800000">
                <a:off x="9254812" y="2836493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9AC86CE0-4DDD-1EAD-E63D-1F0734C2F702}"/>
                  </a:ext>
                </a:extLst>
              </p:cNvPr>
              <p:cNvSpPr/>
              <p:nvPr/>
            </p:nvSpPr>
            <p:spPr>
              <a:xfrm rot="10800000">
                <a:off x="9254812" y="2668357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80502CF-F6EA-D0ED-E541-FACBE3671EEF}"/>
                  </a:ext>
                </a:extLst>
              </p:cNvPr>
              <p:cNvSpPr/>
              <p:nvPr/>
            </p:nvSpPr>
            <p:spPr>
              <a:xfrm rot="10800000">
                <a:off x="9074305" y="3006962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9EC8CF9C-6F62-36EB-EB1C-AF58CBE1EEBD}"/>
                  </a:ext>
                </a:extLst>
              </p:cNvPr>
              <p:cNvSpPr/>
              <p:nvPr/>
            </p:nvSpPr>
            <p:spPr>
              <a:xfrm rot="10800000">
                <a:off x="9074305" y="2836493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5A7B3383-2ABE-6BFD-4356-94D1F54EAD64}"/>
                  </a:ext>
                </a:extLst>
              </p:cNvPr>
              <p:cNvSpPr/>
              <p:nvPr/>
            </p:nvSpPr>
            <p:spPr>
              <a:xfrm rot="10800000">
                <a:off x="9074305" y="2668357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D165C3-310F-8FCC-2663-6B6EA2299631}"/>
              </a:ext>
            </a:extLst>
          </p:cNvPr>
          <p:cNvGrpSpPr/>
          <p:nvPr/>
        </p:nvGrpSpPr>
        <p:grpSpPr>
          <a:xfrm>
            <a:off x="5388376" y="1994684"/>
            <a:ext cx="2115694" cy="667994"/>
            <a:chOff x="8266269" y="1132696"/>
            <a:chExt cx="3235434" cy="119337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2963AF-C8BF-6017-6677-4CDD38F22784}"/>
                </a:ext>
              </a:extLst>
            </p:cNvPr>
            <p:cNvGrpSpPr/>
            <p:nvPr/>
          </p:nvGrpSpPr>
          <p:grpSpPr>
            <a:xfrm>
              <a:off x="8266269" y="2044918"/>
              <a:ext cx="3235434" cy="281155"/>
              <a:chOff x="8282292" y="2075523"/>
              <a:chExt cx="3235434" cy="281155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1C9260AB-8DC1-8E0D-3968-274CC3F8F878}"/>
                  </a:ext>
                </a:extLst>
              </p:cNvPr>
              <p:cNvSpPr/>
              <p:nvPr/>
            </p:nvSpPr>
            <p:spPr>
              <a:xfrm rot="10800000">
                <a:off x="9645282" y="2083689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25E50C6-DD74-BFC0-69A7-1B7B527C70B6}"/>
                  </a:ext>
                </a:extLst>
              </p:cNvPr>
              <p:cNvSpPr/>
              <p:nvPr/>
            </p:nvSpPr>
            <p:spPr>
              <a:xfrm rot="10800000">
                <a:off x="9372908" y="2083154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66814941-1A4F-A047-F3E8-D4EBB750EAC6}"/>
                  </a:ext>
                </a:extLst>
              </p:cNvPr>
              <p:cNvSpPr/>
              <p:nvPr/>
            </p:nvSpPr>
            <p:spPr>
              <a:xfrm rot="10800000">
                <a:off x="9101808" y="2083153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E99B6E2-0132-43BA-79FE-097CDEA0D83C}"/>
                  </a:ext>
                </a:extLst>
              </p:cNvPr>
              <p:cNvSpPr/>
              <p:nvPr/>
            </p:nvSpPr>
            <p:spPr>
              <a:xfrm rot="10800000">
                <a:off x="8829434" y="2082618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90FAC8C-6B0D-239A-70D2-64E2B4885F0A}"/>
                  </a:ext>
                </a:extLst>
              </p:cNvPr>
              <p:cNvSpPr/>
              <p:nvPr/>
            </p:nvSpPr>
            <p:spPr>
              <a:xfrm rot="10800000">
                <a:off x="8558334" y="2081507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8CE279B-31F1-DE3B-1C93-694C7FDE0E10}"/>
                  </a:ext>
                </a:extLst>
              </p:cNvPr>
              <p:cNvSpPr/>
              <p:nvPr/>
            </p:nvSpPr>
            <p:spPr>
              <a:xfrm rot="10800000">
                <a:off x="8282292" y="2081507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8D9794E-0542-889A-1F21-E257E48040D1}"/>
                  </a:ext>
                </a:extLst>
              </p:cNvPr>
              <p:cNvSpPr/>
              <p:nvPr/>
            </p:nvSpPr>
            <p:spPr>
              <a:xfrm rot="10800000">
                <a:off x="10466439" y="2076058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A3619AAA-E5EC-BB06-5C88-75600279D3ED}"/>
                  </a:ext>
                </a:extLst>
              </p:cNvPr>
              <p:cNvSpPr/>
              <p:nvPr/>
            </p:nvSpPr>
            <p:spPr>
              <a:xfrm rot="10800000">
                <a:off x="10194065" y="2075523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AE608669-E114-D21D-7AC9-96BBE9B3D354}"/>
                  </a:ext>
                </a:extLst>
              </p:cNvPr>
              <p:cNvSpPr/>
              <p:nvPr/>
            </p:nvSpPr>
            <p:spPr>
              <a:xfrm rot="10800000">
                <a:off x="9917735" y="2078161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212D631D-E866-AA80-6EB5-C086949D2AD8}"/>
                  </a:ext>
                </a:extLst>
              </p:cNvPr>
              <p:cNvSpPr/>
              <p:nvPr/>
            </p:nvSpPr>
            <p:spPr>
              <a:xfrm rot="10800000">
                <a:off x="10737425" y="2079076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42587EC-D899-3AA8-2D5C-722304EF8656}"/>
                  </a:ext>
                </a:extLst>
              </p:cNvPr>
              <p:cNvSpPr/>
              <p:nvPr/>
            </p:nvSpPr>
            <p:spPr>
              <a:xfrm rot="10800000">
                <a:off x="11008271" y="2075523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6BA881A-21ED-1861-A372-5BDEF2C2D590}"/>
                  </a:ext>
                </a:extLst>
              </p:cNvPr>
              <p:cNvSpPr/>
              <p:nvPr/>
            </p:nvSpPr>
            <p:spPr>
              <a:xfrm rot="10800000">
                <a:off x="11279117" y="2081507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B60CD5F-5EEC-C4A6-50A7-7124EC4887E5}"/>
                </a:ext>
              </a:extLst>
            </p:cNvPr>
            <p:cNvGrpSpPr/>
            <p:nvPr/>
          </p:nvGrpSpPr>
          <p:grpSpPr>
            <a:xfrm>
              <a:off x="8266269" y="1132696"/>
              <a:ext cx="3235434" cy="886076"/>
              <a:chOff x="4942348" y="1600657"/>
              <a:chExt cx="3235434" cy="88607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A0BD374-258E-9632-870D-DAA4696DDB5B}"/>
                  </a:ext>
                </a:extLst>
              </p:cNvPr>
              <p:cNvGrpSpPr/>
              <p:nvPr/>
            </p:nvGrpSpPr>
            <p:grpSpPr>
              <a:xfrm>
                <a:off x="4942348" y="1600657"/>
                <a:ext cx="2964588" cy="886076"/>
                <a:chOff x="-2371012" y="2710180"/>
                <a:chExt cx="4472800" cy="1168500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CE561FF4-5D89-F400-D15E-2081F35AE188}"/>
                    </a:ext>
                  </a:extLst>
                </p:cNvPr>
                <p:cNvGrpSpPr/>
                <p:nvPr/>
              </p:nvGrpSpPr>
              <p:grpSpPr>
                <a:xfrm>
                  <a:off x="-2371012" y="2710180"/>
                  <a:ext cx="4064163" cy="1168500"/>
                  <a:chOff x="237570" y="2777695"/>
                  <a:chExt cx="4064163" cy="1168500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555A17BE-4249-62EF-62D9-111B395B8E59}"/>
                      </a:ext>
                    </a:extLst>
                  </p:cNvPr>
                  <p:cNvGrpSpPr/>
                  <p:nvPr/>
                </p:nvGrpSpPr>
                <p:grpSpPr>
                  <a:xfrm>
                    <a:off x="237570" y="2777695"/>
                    <a:ext cx="3655315" cy="1168500"/>
                    <a:chOff x="348540" y="2763175"/>
                    <a:chExt cx="3655315" cy="1168500"/>
                  </a:xfrm>
                </p:grpSpPr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07EE5848-0228-C0F2-CC27-60BBDFAA2C97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976436" y="2143171"/>
                      <a:ext cx="1160608" cy="2416400"/>
                      <a:chOff x="2526511" y="1509385"/>
                      <a:chExt cx="1160608" cy="2416400"/>
                    </a:xfrm>
                  </p:grpSpPr>
                  <p:sp>
                    <p:nvSpPr>
                      <p:cNvPr id="43" name="Oval 42">
                        <a:extLst>
                          <a:ext uri="{FF2B5EF4-FFF2-40B4-BE49-F238E27FC236}">
                            <a16:creationId xmlns:a16="http://schemas.microsoft.com/office/drawing/2014/main" id="{A7D888EC-B10E-0246-D5CF-3675A3B918C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327119" y="1509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4" name="Oval 43">
                        <a:extLst>
                          <a:ext uri="{FF2B5EF4-FFF2-40B4-BE49-F238E27FC236}">
                            <a16:creationId xmlns:a16="http://schemas.microsoft.com/office/drawing/2014/main" id="{9BB33D7F-7BE6-8618-BCF7-DA1B242A20A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925504" y="1509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2" name="Oval 61">
                        <a:extLst>
                          <a:ext uri="{FF2B5EF4-FFF2-40B4-BE49-F238E27FC236}">
                            <a16:creationId xmlns:a16="http://schemas.microsoft.com/office/drawing/2014/main" id="{8C24787C-1DA7-A0E9-39A8-3B8F9EFC56D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529387" y="1509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3" name="Oval 62">
                        <a:extLst>
                          <a:ext uri="{FF2B5EF4-FFF2-40B4-BE49-F238E27FC236}">
                            <a16:creationId xmlns:a16="http://schemas.microsoft.com/office/drawing/2014/main" id="{F483853A-8897-46B9-C45C-F62B7EC3BC2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326413" y="192032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4" name="Oval 63">
                        <a:extLst>
                          <a:ext uri="{FF2B5EF4-FFF2-40B4-BE49-F238E27FC236}">
                            <a16:creationId xmlns:a16="http://schemas.microsoft.com/office/drawing/2014/main" id="{6194AF4D-5918-8D0E-4598-9596D54D928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924798" y="192032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5" name="Oval 64">
                        <a:extLst>
                          <a:ext uri="{FF2B5EF4-FFF2-40B4-BE49-F238E27FC236}">
                            <a16:creationId xmlns:a16="http://schemas.microsoft.com/office/drawing/2014/main" id="{8F6156B3-E314-5887-A613-237B2696FBD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528681" y="192032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grpSp>
                    <p:nvGrpSpPr>
                      <p:cNvPr id="66" name="Group 65">
                        <a:extLst>
                          <a:ext uri="{FF2B5EF4-FFF2-40B4-BE49-F238E27FC236}">
                            <a16:creationId xmlns:a16="http://schemas.microsoft.com/office/drawing/2014/main" id="{E9628DFF-B3C7-446F-AFE2-43FE8ECF04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526511" y="2329347"/>
                        <a:ext cx="1159902" cy="1596438"/>
                        <a:chOff x="523538" y="1816947"/>
                        <a:chExt cx="1159902" cy="1596438"/>
                      </a:xfrm>
                    </p:grpSpPr>
                    <p:sp>
                      <p:nvSpPr>
                        <p:cNvPr id="67" name="Oval 66">
                          <a:extLst>
                            <a:ext uri="{FF2B5EF4-FFF2-40B4-BE49-F238E27FC236}">
                              <a16:creationId xmlns:a16="http://schemas.microsoft.com/office/drawing/2014/main" id="{4EF94A68-4808-11A1-2CAA-408789FDE5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323440" y="181694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68" name="Oval 67">
                          <a:extLst>
                            <a:ext uri="{FF2B5EF4-FFF2-40B4-BE49-F238E27FC236}">
                              <a16:creationId xmlns:a16="http://schemas.microsoft.com/office/drawing/2014/main" id="{5EB386EF-6C46-6803-2DF3-F5D7B28D32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921825" y="181694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69" name="Oval 68">
                          <a:extLst>
                            <a:ext uri="{FF2B5EF4-FFF2-40B4-BE49-F238E27FC236}">
                              <a16:creationId xmlns:a16="http://schemas.microsoft.com/office/drawing/2014/main" id="{BFF0DA30-F1CB-9FA9-6D7B-79A266144F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25708" y="181694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70" name="Oval 69">
                          <a:extLst>
                            <a:ext uri="{FF2B5EF4-FFF2-40B4-BE49-F238E27FC236}">
                              <a16:creationId xmlns:a16="http://schemas.microsoft.com/office/drawing/2014/main" id="{BC17B4DE-7B84-FAD9-1266-956CB7EFE2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322734" y="2227889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81" name="Oval 80">
                          <a:extLst>
                            <a:ext uri="{FF2B5EF4-FFF2-40B4-BE49-F238E27FC236}">
                              <a16:creationId xmlns:a16="http://schemas.microsoft.com/office/drawing/2014/main" id="{FFC434AF-0A17-A002-B803-74D1D99ADE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921119" y="2227889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82" name="Oval 81">
                          <a:extLst>
                            <a:ext uri="{FF2B5EF4-FFF2-40B4-BE49-F238E27FC236}">
                              <a16:creationId xmlns:a16="http://schemas.microsoft.com/office/drawing/2014/main" id="{CCDC34F2-5868-41FC-540D-CFBAE5CF05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25002" y="2227889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83" name="Oval 82">
                          <a:extLst>
                            <a:ext uri="{FF2B5EF4-FFF2-40B4-BE49-F238E27FC236}">
                              <a16:creationId xmlns:a16="http://schemas.microsoft.com/office/drawing/2014/main" id="{85878066-3BF8-BFF6-F664-77DEEDEC47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321270" y="2636909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84" name="Oval 83">
                          <a:extLst>
                            <a:ext uri="{FF2B5EF4-FFF2-40B4-BE49-F238E27FC236}">
                              <a16:creationId xmlns:a16="http://schemas.microsoft.com/office/drawing/2014/main" id="{A8FCF649-7F2E-7437-E0CC-C7299540CE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919655" y="2636909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9DBF3E37-B25B-CB01-C40E-8F41D8633A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23538" y="2636909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87" name="Oval 86">
                          <a:extLst>
                            <a:ext uri="{FF2B5EF4-FFF2-40B4-BE49-F238E27FC236}">
                              <a16:creationId xmlns:a16="http://schemas.microsoft.com/office/drawing/2014/main" id="{3F66B429-2475-244F-BFC1-DAB2C65364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321270" y="3053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88" name="Oval 87">
                          <a:extLst>
                            <a:ext uri="{FF2B5EF4-FFF2-40B4-BE49-F238E27FC236}">
                              <a16:creationId xmlns:a16="http://schemas.microsoft.com/office/drawing/2014/main" id="{0CE44983-3BC0-B63D-DCBD-53A0DBCD72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919655" y="3053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90" name="Oval 89">
                          <a:extLst>
                            <a:ext uri="{FF2B5EF4-FFF2-40B4-BE49-F238E27FC236}">
                              <a16:creationId xmlns:a16="http://schemas.microsoft.com/office/drawing/2014/main" id="{1E869C82-427F-9FFF-C1B8-5393BDF3E4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23538" y="3053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33" name="Group 32">
                      <a:extLst>
                        <a:ext uri="{FF2B5EF4-FFF2-40B4-BE49-F238E27FC236}">
                          <a16:creationId xmlns:a16="http://schemas.microsoft.com/office/drawing/2014/main" id="{3CD3AA10-6F56-72EE-D6EA-9392A540DA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16003" y="2763175"/>
                      <a:ext cx="1187852" cy="1161211"/>
                      <a:chOff x="-202477" y="4308103"/>
                      <a:chExt cx="1187852" cy="1161211"/>
                    </a:xfrm>
                  </p:grpSpPr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FBCA526B-8EFD-15EA-8AA4-951409936530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625375" y="5106541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5" name="Oval 34">
                        <a:extLst>
                          <a:ext uri="{FF2B5EF4-FFF2-40B4-BE49-F238E27FC236}">
                            <a16:creationId xmlns:a16="http://schemas.microsoft.com/office/drawing/2014/main" id="{924C1866-FFB7-893A-EE0D-1D903B7881C7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625375" y="4704926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6" name="Oval 35">
                        <a:extLst>
                          <a:ext uri="{FF2B5EF4-FFF2-40B4-BE49-F238E27FC236}">
                            <a16:creationId xmlns:a16="http://schemas.microsoft.com/office/drawing/2014/main" id="{0425FDC2-34E9-2597-AD21-7F08B2ABD27D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625375" y="43088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7" name="Oval 36">
                        <a:extLst>
                          <a:ext uri="{FF2B5EF4-FFF2-40B4-BE49-F238E27FC236}">
                            <a16:creationId xmlns:a16="http://schemas.microsoft.com/office/drawing/2014/main" id="{30ED21EC-D652-3382-43D1-816B1217B559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214433" y="510583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8" name="Oval 37">
                        <a:extLst>
                          <a:ext uri="{FF2B5EF4-FFF2-40B4-BE49-F238E27FC236}">
                            <a16:creationId xmlns:a16="http://schemas.microsoft.com/office/drawing/2014/main" id="{D97267A2-0B1E-42E6-E8B4-39481ABE210A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214433" y="4704220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9" name="Oval 38">
                        <a:extLst>
                          <a:ext uri="{FF2B5EF4-FFF2-40B4-BE49-F238E27FC236}">
                            <a16:creationId xmlns:a16="http://schemas.microsoft.com/office/drawing/2014/main" id="{0BBF5919-E111-9C45-6FE1-EE95C58B0B8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214433" y="4308103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0" name="Oval 39">
                        <a:extLst>
                          <a:ext uri="{FF2B5EF4-FFF2-40B4-BE49-F238E27FC236}">
                            <a16:creationId xmlns:a16="http://schemas.microsoft.com/office/drawing/2014/main" id="{1447D9F1-8058-3D83-B7D4-3FE34B549B00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-202477" y="5109314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1" name="Oval 40">
                        <a:extLst>
                          <a:ext uri="{FF2B5EF4-FFF2-40B4-BE49-F238E27FC236}">
                            <a16:creationId xmlns:a16="http://schemas.microsoft.com/office/drawing/2014/main" id="{3996DFDE-2317-A2AA-F859-9B69ECB65C00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-202477" y="470769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2" name="Oval 41">
                        <a:extLst>
                          <a:ext uri="{FF2B5EF4-FFF2-40B4-BE49-F238E27FC236}">
                            <a16:creationId xmlns:a16="http://schemas.microsoft.com/office/drawing/2014/main" id="{D607795B-28EF-993D-E8D5-5DD06EC1FF4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-202477" y="4311582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EE7CE348-5BA8-469F-BAEC-82767A43E17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941733" y="358011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88D8F1BD-40B3-5922-3490-872F138D192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941733" y="3178498"/>
                    <a:ext cx="360000" cy="36000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4A189C22-4023-6B68-D7A3-4255DCF0CB8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941733" y="278238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777B3888-C53D-3BE9-94BC-D8B023130E7A}"/>
                    </a:ext>
                  </a:extLst>
                </p:cNvPr>
                <p:cNvSpPr/>
                <p:nvPr/>
              </p:nvSpPr>
              <p:spPr>
                <a:xfrm rot="10800000">
                  <a:off x="1741788" y="3507912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B699846-3908-86F0-D873-4C40980A9DAB}"/>
                    </a:ext>
                  </a:extLst>
                </p:cNvPr>
                <p:cNvSpPr/>
                <p:nvPr/>
              </p:nvSpPr>
              <p:spPr>
                <a:xfrm rot="10800000">
                  <a:off x="1741788" y="310629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952CB15-A14A-A3ED-BEE7-AB624D4A3494}"/>
                    </a:ext>
                  </a:extLst>
                </p:cNvPr>
                <p:cNvSpPr/>
                <p:nvPr/>
              </p:nvSpPr>
              <p:spPr>
                <a:xfrm rot="10800000">
                  <a:off x="1741788" y="271018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DD3EFD2-F586-8A5F-D210-0B24F0196F6B}"/>
                  </a:ext>
                </a:extLst>
              </p:cNvPr>
              <p:cNvGrpSpPr/>
              <p:nvPr/>
            </p:nvGrpSpPr>
            <p:grpSpPr>
              <a:xfrm>
                <a:off x="7939173" y="1606641"/>
                <a:ext cx="238609" cy="877911"/>
                <a:chOff x="7939173" y="1595859"/>
                <a:chExt cx="238609" cy="87791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B30BEEA2-EB11-B588-5DAA-D241C277168A}"/>
                    </a:ext>
                  </a:extLst>
                </p:cNvPr>
                <p:cNvSpPr/>
                <p:nvPr/>
              </p:nvSpPr>
              <p:spPr>
                <a:xfrm rot="10800000">
                  <a:off x="7939173" y="2200781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7EAF844-6CC5-BAAB-7DB3-CAE6D66A6029}"/>
                    </a:ext>
                  </a:extLst>
                </p:cNvPr>
                <p:cNvSpPr/>
                <p:nvPr/>
              </p:nvSpPr>
              <p:spPr>
                <a:xfrm rot="10800000">
                  <a:off x="7939173" y="189623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D76B166-5497-FF6D-A8CB-E41859E9E8F9}"/>
                    </a:ext>
                  </a:extLst>
                </p:cNvPr>
                <p:cNvSpPr/>
                <p:nvPr/>
              </p:nvSpPr>
              <p:spPr>
                <a:xfrm rot="10800000">
                  <a:off x="7939173" y="159585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A3D279F-1627-117F-788C-1F03F7FDDBCC}"/>
              </a:ext>
            </a:extLst>
          </p:cNvPr>
          <p:cNvGrpSpPr/>
          <p:nvPr/>
        </p:nvGrpSpPr>
        <p:grpSpPr>
          <a:xfrm>
            <a:off x="5295119" y="3618068"/>
            <a:ext cx="1761475" cy="667994"/>
            <a:chOff x="8792849" y="2249184"/>
            <a:chExt cx="1761475" cy="667994"/>
          </a:xfrm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6302BAA4-7849-FFA1-3F78-7513F6018984}"/>
                </a:ext>
              </a:extLst>
            </p:cNvPr>
            <p:cNvSpPr/>
            <p:nvPr/>
          </p:nvSpPr>
          <p:spPr>
            <a:xfrm rot="10800000">
              <a:off x="9684127" y="2764372"/>
              <a:ext cx="156030" cy="1528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339561CC-1332-C482-115A-D9447CB6FE63}"/>
                </a:ext>
              </a:extLst>
            </p:cNvPr>
            <p:cNvSpPr/>
            <p:nvPr/>
          </p:nvSpPr>
          <p:spPr>
            <a:xfrm rot="10800000">
              <a:off x="9506018" y="2764072"/>
              <a:ext cx="156030" cy="1528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0C112751-D856-33D1-FA7A-A0A9DFE1022F}"/>
                </a:ext>
              </a:extLst>
            </p:cNvPr>
            <p:cNvSpPr/>
            <p:nvPr/>
          </p:nvSpPr>
          <p:spPr>
            <a:xfrm rot="10800000">
              <a:off x="9328742" y="2764072"/>
              <a:ext cx="156030" cy="1528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9A46053-2C24-1729-F10A-89DDEABFB9BA}"/>
                </a:ext>
              </a:extLst>
            </p:cNvPr>
            <p:cNvSpPr/>
            <p:nvPr/>
          </p:nvSpPr>
          <p:spPr>
            <a:xfrm rot="10800000">
              <a:off x="9150633" y="2763772"/>
              <a:ext cx="156030" cy="1528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73468908-B05A-7492-626D-7699C41390A0}"/>
                </a:ext>
              </a:extLst>
            </p:cNvPr>
            <p:cNvSpPr/>
            <p:nvPr/>
          </p:nvSpPr>
          <p:spPr>
            <a:xfrm rot="10800000">
              <a:off x="8973357" y="2763151"/>
              <a:ext cx="156030" cy="1528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B2F0AB6F-0421-FF2D-B0FC-2800DBB942C7}"/>
                </a:ext>
              </a:extLst>
            </p:cNvPr>
            <p:cNvSpPr/>
            <p:nvPr/>
          </p:nvSpPr>
          <p:spPr>
            <a:xfrm rot="10800000">
              <a:off x="8792849" y="2763151"/>
              <a:ext cx="156030" cy="1528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411061BD-AA67-48C9-21E5-5774C7940317}"/>
                </a:ext>
              </a:extLst>
            </p:cNvPr>
            <p:cNvSpPr/>
            <p:nvPr/>
          </p:nvSpPr>
          <p:spPr>
            <a:xfrm rot="10800000">
              <a:off x="10221092" y="2760100"/>
              <a:ext cx="156030" cy="1528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DB89A9F5-5FD1-B595-23A6-A1C3D2B346D6}"/>
                </a:ext>
              </a:extLst>
            </p:cNvPr>
            <p:cNvSpPr/>
            <p:nvPr/>
          </p:nvSpPr>
          <p:spPr>
            <a:xfrm rot="10800000">
              <a:off x="10042983" y="2759801"/>
              <a:ext cx="156030" cy="1528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630F45B4-F95B-3CF1-8B7F-27E435005E53}"/>
                </a:ext>
              </a:extLst>
            </p:cNvPr>
            <p:cNvSpPr/>
            <p:nvPr/>
          </p:nvSpPr>
          <p:spPr>
            <a:xfrm rot="10800000">
              <a:off x="9862287" y="2761278"/>
              <a:ext cx="156030" cy="1528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6429BCA-014C-ABC5-C172-8AD660D78B20}"/>
                </a:ext>
              </a:extLst>
            </p:cNvPr>
            <p:cNvSpPr/>
            <p:nvPr/>
          </p:nvSpPr>
          <p:spPr>
            <a:xfrm rot="10800000">
              <a:off x="10398294" y="2761790"/>
              <a:ext cx="156030" cy="1528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2082738-ED6F-3A34-A3F1-0DF1BD38EE9F}"/>
                </a:ext>
              </a:extLst>
            </p:cNvPr>
            <p:cNvGrpSpPr/>
            <p:nvPr/>
          </p:nvGrpSpPr>
          <p:grpSpPr>
            <a:xfrm>
              <a:off x="8792849" y="2249184"/>
              <a:ext cx="1761474" cy="495982"/>
              <a:chOff x="237570" y="2777695"/>
              <a:chExt cx="4064163" cy="1168500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71D7F7D3-79C7-581E-E22F-1C34578CD687}"/>
                  </a:ext>
                </a:extLst>
              </p:cNvPr>
              <p:cNvGrpSpPr/>
              <p:nvPr/>
            </p:nvGrpSpPr>
            <p:grpSpPr>
              <a:xfrm>
                <a:off x="237570" y="2777695"/>
                <a:ext cx="3655315" cy="1168500"/>
                <a:chOff x="348540" y="2763175"/>
                <a:chExt cx="3655315" cy="1168500"/>
              </a:xfrm>
            </p:grpSpPr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6E1F8E4F-CF61-F09E-D25B-71C1C78EA42C}"/>
                    </a:ext>
                  </a:extLst>
                </p:cNvPr>
                <p:cNvGrpSpPr/>
                <p:nvPr/>
              </p:nvGrpSpPr>
              <p:grpSpPr>
                <a:xfrm rot="5400000">
                  <a:off x="976436" y="2143171"/>
                  <a:ext cx="1160608" cy="2416400"/>
                  <a:chOff x="2526511" y="1509385"/>
                  <a:chExt cx="1160608" cy="2416400"/>
                </a:xfrm>
              </p:grpSpPr>
              <p:sp>
                <p:nvSpPr>
                  <p:cNvPr id="173" name="Oval 172">
                    <a:extLst>
                      <a:ext uri="{FF2B5EF4-FFF2-40B4-BE49-F238E27FC236}">
                        <a16:creationId xmlns:a16="http://schemas.microsoft.com/office/drawing/2014/main" id="{3516997B-469E-106D-DF88-0115A9FF7A2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7119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6" name="Oval 175">
                    <a:extLst>
                      <a:ext uri="{FF2B5EF4-FFF2-40B4-BE49-F238E27FC236}">
                        <a16:creationId xmlns:a16="http://schemas.microsoft.com/office/drawing/2014/main" id="{155220CB-A572-FCDA-D465-31435DF61B2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5504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BE87EA03-11E7-0F9B-E1AA-7CA262DF3C6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9387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8" name="Oval 177">
                    <a:extLst>
                      <a:ext uri="{FF2B5EF4-FFF2-40B4-BE49-F238E27FC236}">
                        <a16:creationId xmlns:a16="http://schemas.microsoft.com/office/drawing/2014/main" id="{5CCF3D2B-DC13-4222-33D1-ED2217C9B3F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Oval 178">
                    <a:extLst>
                      <a:ext uri="{FF2B5EF4-FFF2-40B4-BE49-F238E27FC236}">
                        <a16:creationId xmlns:a16="http://schemas.microsoft.com/office/drawing/2014/main" id="{5E2BA257-372F-D5DE-028F-0027758DA86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0" name="Oval 179">
                    <a:extLst>
                      <a:ext uri="{FF2B5EF4-FFF2-40B4-BE49-F238E27FC236}">
                        <a16:creationId xmlns:a16="http://schemas.microsoft.com/office/drawing/2014/main" id="{33E51F33-A914-09B0-7768-E91045C6418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9F94A98C-C428-AD89-A05B-D297175AF788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182" name="Oval 181">
                      <a:extLst>
                        <a:ext uri="{FF2B5EF4-FFF2-40B4-BE49-F238E27FC236}">
                          <a16:creationId xmlns:a16="http://schemas.microsoft.com/office/drawing/2014/main" id="{C5F8AE92-463B-E222-0A91-8FBA5F3B3A2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3B4B0B5F-894A-B63C-5E91-D9A4B35E8F8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4" name="Oval 183">
                      <a:extLst>
                        <a:ext uri="{FF2B5EF4-FFF2-40B4-BE49-F238E27FC236}">
                          <a16:creationId xmlns:a16="http://schemas.microsoft.com/office/drawing/2014/main" id="{117E0E5E-7B6C-B939-7BFD-19C09F66CD7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5" name="Oval 184">
                      <a:extLst>
                        <a:ext uri="{FF2B5EF4-FFF2-40B4-BE49-F238E27FC236}">
                          <a16:creationId xmlns:a16="http://schemas.microsoft.com/office/drawing/2014/main" id="{AB45DA2D-EC8B-9029-2EA8-60B442CFFFA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6" name="Oval 185">
                      <a:extLst>
                        <a:ext uri="{FF2B5EF4-FFF2-40B4-BE49-F238E27FC236}">
                          <a16:creationId xmlns:a16="http://schemas.microsoft.com/office/drawing/2014/main" id="{BB29E317-1B28-B727-AB6F-4B2DE39E2DB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7" name="Oval 186">
                      <a:extLst>
                        <a:ext uri="{FF2B5EF4-FFF2-40B4-BE49-F238E27FC236}">
                          <a16:creationId xmlns:a16="http://schemas.microsoft.com/office/drawing/2014/main" id="{35244D63-73DC-7D6B-E405-ADE04536439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8" name="Oval 187">
                      <a:extLst>
                        <a:ext uri="{FF2B5EF4-FFF2-40B4-BE49-F238E27FC236}">
                          <a16:creationId xmlns:a16="http://schemas.microsoft.com/office/drawing/2014/main" id="{310A1790-6A59-D5BC-B481-D35D5B0414D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9" name="Oval 188">
                      <a:extLst>
                        <a:ext uri="{FF2B5EF4-FFF2-40B4-BE49-F238E27FC236}">
                          <a16:creationId xmlns:a16="http://schemas.microsoft.com/office/drawing/2014/main" id="{87151E54-D737-43DC-BEB8-A55FE206656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90" name="Oval 189">
                      <a:extLst>
                        <a:ext uri="{FF2B5EF4-FFF2-40B4-BE49-F238E27FC236}">
                          <a16:creationId xmlns:a16="http://schemas.microsoft.com/office/drawing/2014/main" id="{46C289CF-F649-2CC2-6ADB-1084FABF05F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91" name="Oval 190">
                      <a:extLst>
                        <a:ext uri="{FF2B5EF4-FFF2-40B4-BE49-F238E27FC236}">
                          <a16:creationId xmlns:a16="http://schemas.microsoft.com/office/drawing/2014/main" id="{C352AFE2-3E48-6E34-464F-189D409668B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92" name="Oval 191">
                      <a:extLst>
                        <a:ext uri="{FF2B5EF4-FFF2-40B4-BE49-F238E27FC236}">
                          <a16:creationId xmlns:a16="http://schemas.microsoft.com/office/drawing/2014/main" id="{2D4A69F3-A50B-B3EE-0A6A-335CA523B1E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93" name="Oval 192">
                      <a:extLst>
                        <a:ext uri="{FF2B5EF4-FFF2-40B4-BE49-F238E27FC236}">
                          <a16:creationId xmlns:a16="http://schemas.microsoft.com/office/drawing/2014/main" id="{B2625C57-4F30-4389-8445-C66DE62EB67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C8619728-5035-2EB7-9DD8-8590E44936D7}"/>
                    </a:ext>
                  </a:extLst>
                </p:cNvPr>
                <p:cNvGrpSpPr/>
                <p:nvPr/>
              </p:nvGrpSpPr>
              <p:grpSpPr>
                <a:xfrm>
                  <a:off x="2816003" y="2763175"/>
                  <a:ext cx="1187852" cy="1161211"/>
                  <a:chOff x="-202477" y="4308103"/>
                  <a:chExt cx="1187852" cy="1161211"/>
                </a:xfrm>
              </p:grpSpPr>
              <p:sp>
                <p:nvSpPr>
                  <p:cNvPr id="164" name="Oval 163">
                    <a:extLst>
                      <a:ext uri="{FF2B5EF4-FFF2-40B4-BE49-F238E27FC236}">
                        <a16:creationId xmlns:a16="http://schemas.microsoft.com/office/drawing/2014/main" id="{0595A185-FBEE-64F5-5048-2816351F2DD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510654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BA5F250D-C4A5-0E6A-2846-5F8BE7DB9E9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70492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Oval 165">
                    <a:extLst>
                      <a:ext uri="{FF2B5EF4-FFF2-40B4-BE49-F238E27FC236}">
                        <a16:creationId xmlns:a16="http://schemas.microsoft.com/office/drawing/2014/main" id="{223D967D-53BE-AF3B-E93D-F6AE6AEB1EE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3088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Oval 166">
                    <a:extLst>
                      <a:ext uri="{FF2B5EF4-FFF2-40B4-BE49-F238E27FC236}">
                        <a16:creationId xmlns:a16="http://schemas.microsoft.com/office/drawing/2014/main" id="{65B34E64-6773-4A3A-8A9F-CEAD9188738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51058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Oval 167">
                    <a:extLst>
                      <a:ext uri="{FF2B5EF4-FFF2-40B4-BE49-F238E27FC236}">
                        <a16:creationId xmlns:a16="http://schemas.microsoft.com/office/drawing/2014/main" id="{24647B82-C9B0-7BE0-433C-25B58624177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70422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Oval 168">
                    <a:extLst>
                      <a:ext uri="{FF2B5EF4-FFF2-40B4-BE49-F238E27FC236}">
                        <a16:creationId xmlns:a16="http://schemas.microsoft.com/office/drawing/2014/main" id="{EBB351F3-5241-2915-C6E8-7505890791E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30810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" name="Oval 169">
                    <a:extLst>
                      <a:ext uri="{FF2B5EF4-FFF2-40B4-BE49-F238E27FC236}">
                        <a16:creationId xmlns:a16="http://schemas.microsoft.com/office/drawing/2014/main" id="{22232AF3-D696-6D5D-F409-7A3A8882BDE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5109314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Oval 170">
                    <a:extLst>
                      <a:ext uri="{FF2B5EF4-FFF2-40B4-BE49-F238E27FC236}">
                        <a16:creationId xmlns:a16="http://schemas.microsoft.com/office/drawing/2014/main" id="{09C57013-F4C9-02AB-E0B1-8D385E5B8DD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70769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2" name="Oval 171">
                    <a:extLst>
                      <a:ext uri="{FF2B5EF4-FFF2-40B4-BE49-F238E27FC236}">
                        <a16:creationId xmlns:a16="http://schemas.microsoft.com/office/drawing/2014/main" id="{46CCF8C9-48FC-4B4C-4C49-124BD37A616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31158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2E0CD707-C2B5-3673-F717-E5CA190D4537}"/>
                  </a:ext>
                </a:extLst>
              </p:cNvPr>
              <p:cNvSpPr/>
              <p:nvPr/>
            </p:nvSpPr>
            <p:spPr>
              <a:xfrm rot="10800000">
                <a:off x="3941733" y="358011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F327058E-F0F4-A9A2-47E6-24BF0C568BD5}"/>
                  </a:ext>
                </a:extLst>
              </p:cNvPr>
              <p:cNvSpPr/>
              <p:nvPr/>
            </p:nvSpPr>
            <p:spPr>
              <a:xfrm rot="10800000">
                <a:off x="3941733" y="3178498"/>
                <a:ext cx="360000" cy="3600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46D74C0B-D726-8D07-5359-7CD97C322836}"/>
                  </a:ext>
                </a:extLst>
              </p:cNvPr>
              <p:cNvSpPr/>
              <p:nvPr/>
            </p:nvSpPr>
            <p:spPr>
              <a:xfrm rot="10800000">
                <a:off x="3941733" y="27823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1C27881-0B66-AE09-4725-583E851D913C}"/>
              </a:ext>
            </a:extLst>
          </p:cNvPr>
          <p:cNvGrpSpPr/>
          <p:nvPr/>
        </p:nvGrpSpPr>
        <p:grpSpPr>
          <a:xfrm>
            <a:off x="7096634" y="3631870"/>
            <a:ext cx="336539" cy="663423"/>
            <a:chOff x="9552622" y="1891485"/>
            <a:chExt cx="336539" cy="663423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5D6C4758-69B7-5C0B-1838-8B0D3D566FC6}"/>
                </a:ext>
              </a:extLst>
            </p:cNvPr>
            <p:cNvSpPr/>
            <p:nvPr/>
          </p:nvSpPr>
          <p:spPr>
            <a:xfrm rot="10800000">
              <a:off x="9733131" y="2402102"/>
              <a:ext cx="156030" cy="15280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353A433F-F8BB-F9FD-6280-6C1DBEF0E744}"/>
                </a:ext>
              </a:extLst>
            </p:cNvPr>
            <p:cNvSpPr/>
            <p:nvPr/>
          </p:nvSpPr>
          <p:spPr>
            <a:xfrm rot="10800000">
              <a:off x="9552623" y="2402102"/>
              <a:ext cx="156030" cy="15280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A83C591C-85B7-B9F8-7DAC-0393407D6622}"/>
                </a:ext>
              </a:extLst>
            </p:cNvPr>
            <p:cNvSpPr/>
            <p:nvPr/>
          </p:nvSpPr>
          <p:spPr>
            <a:xfrm rot="10800000">
              <a:off x="9733129" y="2230090"/>
              <a:ext cx="156030" cy="15280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1646EF80-C081-8793-EF23-A3AA30D12006}"/>
                </a:ext>
              </a:extLst>
            </p:cNvPr>
            <p:cNvSpPr/>
            <p:nvPr/>
          </p:nvSpPr>
          <p:spPr>
            <a:xfrm rot="10800000">
              <a:off x="9733129" y="2059621"/>
              <a:ext cx="156030" cy="15280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44B70E87-F00E-0D7C-A339-54DE07717215}"/>
                </a:ext>
              </a:extLst>
            </p:cNvPr>
            <p:cNvSpPr/>
            <p:nvPr/>
          </p:nvSpPr>
          <p:spPr>
            <a:xfrm rot="10800000">
              <a:off x="9733129" y="1891485"/>
              <a:ext cx="156030" cy="15280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C2F38EB6-9E1C-2EF3-BDAA-72C6032A3E1F}"/>
                </a:ext>
              </a:extLst>
            </p:cNvPr>
            <p:cNvSpPr/>
            <p:nvPr/>
          </p:nvSpPr>
          <p:spPr>
            <a:xfrm rot="10800000">
              <a:off x="9552622" y="2230090"/>
              <a:ext cx="156030" cy="15280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B2BB0841-AB50-7EEA-874F-267DEE2E4E2B}"/>
                </a:ext>
              </a:extLst>
            </p:cNvPr>
            <p:cNvSpPr/>
            <p:nvPr/>
          </p:nvSpPr>
          <p:spPr>
            <a:xfrm rot="10800000">
              <a:off x="9552622" y="2059621"/>
              <a:ext cx="156030" cy="15280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56470B16-F828-B767-09C4-26AF7D37F769}"/>
                </a:ext>
              </a:extLst>
            </p:cNvPr>
            <p:cNvSpPr/>
            <p:nvPr/>
          </p:nvSpPr>
          <p:spPr>
            <a:xfrm rot="10800000">
              <a:off x="9552622" y="1891485"/>
              <a:ext cx="156030" cy="15280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2896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" y="10813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66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628204" y="216589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8 x 6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628204" y="313602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8 x 5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628204" y="410615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 x 8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628204" y="507628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4 x 8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628204" y="604641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8 x 9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2782960" y="5008033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2761623" y="597816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761622" y="203552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761622" y="303427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761623" y="399755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B6391-41F3-2C03-439A-8531897E27FE}"/>
              </a:ext>
            </a:extLst>
          </p:cNvPr>
          <p:cNvSpPr txBox="1"/>
          <p:nvPr/>
        </p:nvSpPr>
        <p:spPr>
          <a:xfrm>
            <a:off x="4683606" y="2137282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11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2CA1-DE18-A06C-CE5B-022F9EA50A31}"/>
              </a:ext>
            </a:extLst>
          </p:cNvPr>
          <p:cNvSpPr txBox="1"/>
          <p:nvPr/>
        </p:nvSpPr>
        <p:spPr>
          <a:xfrm>
            <a:off x="4683606" y="3107413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12 x 8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0D02F-70CF-3332-80F3-304C213A38CC}"/>
              </a:ext>
            </a:extLst>
          </p:cNvPr>
          <p:cNvSpPr txBox="1"/>
          <p:nvPr/>
        </p:nvSpPr>
        <p:spPr>
          <a:xfrm>
            <a:off x="4683606" y="407754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0 x 8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37901-0718-70F6-2BE1-776044E05188}"/>
              </a:ext>
            </a:extLst>
          </p:cNvPr>
          <p:cNvSpPr txBox="1"/>
          <p:nvPr/>
        </p:nvSpPr>
        <p:spPr>
          <a:xfrm>
            <a:off x="4683606" y="504767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7 x 8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D2A77-1270-6879-07BF-4DC7407325C8}"/>
              </a:ext>
            </a:extLst>
          </p:cNvPr>
          <p:cNvSpPr txBox="1"/>
          <p:nvPr/>
        </p:nvSpPr>
        <p:spPr>
          <a:xfrm>
            <a:off x="4520599" y="6017805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8 x 8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A34D8-BA89-522C-488F-C51F57822914}"/>
              </a:ext>
            </a:extLst>
          </p:cNvPr>
          <p:cNvSpPr/>
          <p:nvPr/>
        </p:nvSpPr>
        <p:spPr>
          <a:xfrm>
            <a:off x="7086484" y="498559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8E075-2BE5-E65C-F49C-A283DA1A85F5}"/>
              </a:ext>
            </a:extLst>
          </p:cNvPr>
          <p:cNvSpPr/>
          <p:nvPr/>
        </p:nvSpPr>
        <p:spPr>
          <a:xfrm>
            <a:off x="7065147" y="594466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2A2F0-F892-1C5E-C3CF-3EA0489AE299}"/>
              </a:ext>
            </a:extLst>
          </p:cNvPr>
          <p:cNvSpPr/>
          <p:nvPr/>
        </p:nvSpPr>
        <p:spPr>
          <a:xfrm>
            <a:off x="7065147" y="201309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5EDA2-0E7F-E081-C2D7-9D853C85AA28}"/>
              </a:ext>
            </a:extLst>
          </p:cNvPr>
          <p:cNvSpPr/>
          <p:nvPr/>
        </p:nvSpPr>
        <p:spPr>
          <a:xfrm>
            <a:off x="7065147" y="299108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B6E9-A360-846D-7535-CB3829AC8688}"/>
              </a:ext>
            </a:extLst>
          </p:cNvPr>
          <p:cNvSpPr/>
          <p:nvPr/>
        </p:nvSpPr>
        <p:spPr>
          <a:xfrm>
            <a:off x="7065147" y="3975118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D791DB-C2F9-834D-7DB9-2519FBC5FB4E}"/>
              </a:ext>
            </a:extLst>
          </p:cNvPr>
          <p:cNvSpPr/>
          <p:nvPr/>
        </p:nvSpPr>
        <p:spPr>
          <a:xfrm>
            <a:off x="414177" y="749701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</a:t>
            </a:r>
          </a:p>
          <a:p>
            <a:pPr algn="ctr"/>
            <a:r>
              <a:rPr lang="en-US" sz="2800" dirty="0"/>
              <a:t> to explain which strategy you used.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571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880851" y="1356866"/>
            <a:ext cx="5771535" cy="1432675"/>
            <a:chOff x="3470786" y="1281028"/>
            <a:chExt cx="5771535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548172" cy="1432675"/>
            </a:xfrm>
            <a:prstGeom prst="wedgeRoundRectCallout">
              <a:avLst>
                <a:gd name="adj1" fmla="val -73199"/>
                <a:gd name="adj2" fmla="val 8720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70786" y="1406028"/>
              <a:ext cx="57715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x 12 = 8 x 10 + 8 + 8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765643" y="3886115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975</TotalTime>
  <Words>209</Words>
  <Application>Microsoft Office PowerPoint</Application>
  <PresentationFormat>On-screen Show (4:3)</PresentationFormat>
  <Paragraphs>70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70</cp:revision>
  <dcterms:created xsi:type="dcterms:W3CDTF">2013-01-27T09:14:16Z</dcterms:created>
  <dcterms:modified xsi:type="dcterms:W3CDTF">2026-03-18T08:04:11Z</dcterms:modified>
  <cp:category/>
</cp:coreProperties>
</file>