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90" r:id="rId3"/>
    <p:sldId id="291" r:id="rId4"/>
    <p:sldId id="293" r:id="rId5"/>
    <p:sldId id="292" r:id="rId6"/>
    <p:sldId id="29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247" autoAdjust="0"/>
  </p:normalViewPr>
  <p:slideViewPr>
    <p:cSldViewPr snapToGrid="0" snapToObjects="1">
      <p:cViewPr varScale="1">
        <p:scale>
          <a:sx n="102" d="100"/>
          <a:sy n="102" d="100"/>
        </p:scale>
        <p:origin x="188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hat holding a book and a plate of food&#10;&#10;AI-generated content may be incorrect.">
            <a:extLst>
              <a:ext uri="{FF2B5EF4-FFF2-40B4-BE49-F238E27FC236}">
                <a16:creationId xmlns:a16="http://schemas.microsoft.com/office/drawing/2014/main" id="{F6BDDB7E-AE97-6F28-7B2E-2D48964F3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28" y="2903456"/>
            <a:ext cx="3580441" cy="37807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F22DA9-5C57-CD70-E3C2-B86291D83EF1}"/>
              </a:ext>
            </a:extLst>
          </p:cNvPr>
          <p:cNvSpPr txBox="1"/>
          <p:nvPr/>
        </p:nvSpPr>
        <p:spPr>
          <a:xfrm>
            <a:off x="-145025" y="1129811"/>
            <a:ext cx="1007806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  </a:t>
            </a:r>
            <a:r>
              <a:rPr lang="en-US" sz="4400" dirty="0"/>
              <a:t>To find missing numbers when </a:t>
            </a:r>
          </a:p>
          <a:p>
            <a:pPr algn="ctr"/>
            <a:r>
              <a:rPr lang="en-US" sz="4400" dirty="0"/>
              <a:t>multiplying by 10, 100 or 1000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806204" y="2273709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806204" y="3925528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372548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521997" y="2680873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521997" y="437467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6055E-7696-423C-493E-24B03B2C1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2748" y="1356355"/>
            <a:ext cx="4924893" cy="145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02EB3-EE6A-0A02-5EBF-2B6D3F8A4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748" y="2857482"/>
            <a:ext cx="4961261" cy="1527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EA982-2081-E76E-4DEC-39A2E8BC4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48" y="4459583"/>
            <a:ext cx="4961261" cy="15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2945F-8ABD-AF2C-A099-54492C1E1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139" y="1608003"/>
            <a:ext cx="6727537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01AD9-CE48-BACD-EDD8-B665CA152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054" y="3837278"/>
            <a:ext cx="6946662" cy="15051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7065962" y="2391998"/>
            <a:ext cx="1827362" cy="2331164"/>
            <a:chOff x="4182512" y="2753032"/>
            <a:chExt cx="1827362" cy="16518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182512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794710" y="2802713"/>
            <a:ext cx="1300128" cy="95410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x 1000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D8160A-E4C8-8E87-7563-202C0BB4933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15212" t="49239" r="39599"/>
          <a:stretch>
            <a:fillRect/>
          </a:stretch>
        </p:blipFill>
        <p:spPr>
          <a:xfrm>
            <a:off x="435002" y="4581426"/>
            <a:ext cx="3139126" cy="764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3F5917-19FC-E15B-C06A-92B5C1B3829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64310" t="47682" r="27480" b="15377"/>
          <a:stretch>
            <a:fillRect/>
          </a:stretch>
        </p:blipFill>
        <p:spPr>
          <a:xfrm>
            <a:off x="3865091" y="4553145"/>
            <a:ext cx="570270" cy="5560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C0AE62-6DCC-A244-D0D2-A3F6E57149F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75036" t="48670" r="15465" b="19389"/>
          <a:stretch>
            <a:fillRect/>
          </a:stretch>
        </p:blipFill>
        <p:spPr>
          <a:xfrm>
            <a:off x="4609708" y="4562572"/>
            <a:ext cx="659876" cy="50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EBD77D-A607-A727-AD21-959FD2DF40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1C05A3A-26A6-5EA7-9806-1FA454ADC6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30A96D3-44EA-2103-B715-E385BF20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77E5388-0549-49CB-65F9-E88126DE2052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4.7 x ? = 4700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B09201-E222-48DB-F309-EED1052D65FC}"/>
              </a:ext>
            </a:extLst>
          </p:cNvPr>
          <p:cNvSpPr/>
          <p:nvPr/>
        </p:nvSpPr>
        <p:spPr>
          <a:xfrm>
            <a:off x="0" y="2797643"/>
            <a:ext cx="9239225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4.7 by _____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gives 4700 so the missing number is  _____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97F531-0CBB-DCCE-2330-2EAA91BF7CE4}"/>
              </a:ext>
            </a:extLst>
          </p:cNvPr>
          <p:cNvSpPr/>
          <p:nvPr/>
        </p:nvSpPr>
        <p:spPr>
          <a:xfrm>
            <a:off x="6772159" y="2930714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525B9D-449F-7701-654D-2054AB66189B}"/>
              </a:ext>
            </a:extLst>
          </p:cNvPr>
          <p:cNvSpPr/>
          <p:nvPr/>
        </p:nvSpPr>
        <p:spPr>
          <a:xfrm>
            <a:off x="7254980" y="3758227"/>
            <a:ext cx="14739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611FC7-9FB2-EC55-C82C-B5C62692DC19}"/>
              </a:ext>
            </a:extLst>
          </p:cNvPr>
          <p:cNvSpPr/>
          <p:nvPr/>
        </p:nvSpPr>
        <p:spPr>
          <a:xfrm>
            <a:off x="1501423" y="715896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4.7 x 1000 = 4700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96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1A4185-0DFE-B617-2D49-1E0FB312DD2E}"/>
              </a:ext>
            </a:extLst>
          </p:cNvPr>
          <p:cNvSpPr/>
          <p:nvPr/>
        </p:nvSpPr>
        <p:spPr>
          <a:xfrm>
            <a:off x="1377052" y="740302"/>
            <a:ext cx="674469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1.454 x ? = 1454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711577-0CFC-2210-8253-6FBB61FFF203}"/>
              </a:ext>
            </a:extLst>
          </p:cNvPr>
          <p:cNvSpPr/>
          <p:nvPr/>
        </p:nvSpPr>
        <p:spPr>
          <a:xfrm>
            <a:off x="0" y="2797643"/>
            <a:ext cx="9144000" cy="1668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I know that multiplying 1.454 by _____ </a:t>
            </a:r>
          </a:p>
          <a:p>
            <a:pPr algn="ctr">
              <a:lnSpc>
                <a:spcPct val="150000"/>
              </a:lnSpc>
            </a:pPr>
            <a:r>
              <a:rPr lang="en-US" sz="3600" dirty="0"/>
              <a:t>gives 1454 so the missing number is _____</a:t>
            </a:r>
            <a:endParaRPr lang="en-GB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85E59-1D26-AEE5-F2CA-09E3079E49C3}"/>
              </a:ext>
            </a:extLst>
          </p:cNvPr>
          <p:cNvSpPr/>
          <p:nvPr/>
        </p:nvSpPr>
        <p:spPr>
          <a:xfrm>
            <a:off x="6887844" y="2902145"/>
            <a:ext cx="14740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4CF90C-DBC7-E26E-49B0-2EE2481D79D0}"/>
              </a:ext>
            </a:extLst>
          </p:cNvPr>
          <p:cNvSpPr/>
          <p:nvPr/>
        </p:nvSpPr>
        <p:spPr>
          <a:xfrm>
            <a:off x="7275364" y="3774013"/>
            <a:ext cx="147405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ABA91E-D04D-586E-133A-BD6D5E31BB5D}"/>
              </a:ext>
            </a:extLst>
          </p:cNvPr>
          <p:cNvSpPr/>
          <p:nvPr/>
        </p:nvSpPr>
        <p:spPr>
          <a:xfrm>
            <a:off x="1377052" y="701269"/>
            <a:ext cx="6744694" cy="1323439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 </a:t>
            </a:r>
          </a:p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1.454 x 1000 = 1454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10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923979" y="1593322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1.5    x   ?    = 15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078604" y="154244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923979" y="2505843"/>
            <a:ext cx="45720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1.7   x     ?    = 170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1923979" y="3418364"/>
            <a:ext cx="483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?      x  4.9  = 4900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1923979" y="4330885"/>
            <a:ext cx="50385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?      x  1000  = 3200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3C94A7-32C5-F0F3-A8B9-A0583CEE9842}"/>
              </a:ext>
            </a:extLst>
          </p:cNvPr>
          <p:cNvSpPr txBox="1"/>
          <p:nvPr/>
        </p:nvSpPr>
        <p:spPr>
          <a:xfrm>
            <a:off x="1923979" y="5243406"/>
            <a:ext cx="5407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  7.5   x   ?   x   ?  = 750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64C59-DBE9-23DA-D9A2-1A317B676A28}"/>
              </a:ext>
            </a:extLst>
          </p:cNvPr>
          <p:cNvSpPr txBox="1"/>
          <p:nvPr/>
        </p:nvSpPr>
        <p:spPr>
          <a:xfrm>
            <a:off x="1923979" y="6155929"/>
            <a:ext cx="6731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  8.2   x   ?   x   ?  x  ?   = 8200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A8949DA-3809-7119-24EF-356F390F385C}"/>
              </a:ext>
            </a:extLst>
          </p:cNvPr>
          <p:cNvSpPr/>
          <p:nvPr/>
        </p:nvSpPr>
        <p:spPr>
          <a:xfrm>
            <a:off x="3959625" y="2401239"/>
            <a:ext cx="10046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2303A0-E822-8467-964D-23CEDFE55956}"/>
              </a:ext>
            </a:extLst>
          </p:cNvPr>
          <p:cNvSpPr/>
          <p:nvPr/>
        </p:nvSpPr>
        <p:spPr>
          <a:xfrm>
            <a:off x="2539855" y="3316609"/>
            <a:ext cx="1268573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68F534-080C-AC9C-7173-1131876CC4E0}"/>
              </a:ext>
            </a:extLst>
          </p:cNvPr>
          <p:cNvSpPr/>
          <p:nvPr/>
        </p:nvSpPr>
        <p:spPr>
          <a:xfrm>
            <a:off x="2539856" y="4292814"/>
            <a:ext cx="100958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3.2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6F9B45-EF00-614D-2718-8BAD3983EBD3}"/>
              </a:ext>
            </a:extLst>
          </p:cNvPr>
          <p:cNvSpPr/>
          <p:nvPr/>
        </p:nvSpPr>
        <p:spPr>
          <a:xfrm>
            <a:off x="4171695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C18DB4-B421-9885-5515-FF36E843796D}"/>
              </a:ext>
            </a:extLst>
          </p:cNvPr>
          <p:cNvSpPr/>
          <p:nvPr/>
        </p:nvSpPr>
        <p:spPr>
          <a:xfrm>
            <a:off x="5356482" y="5167052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1834E2B-AD8A-340B-0944-69B2CD1DFDA7}"/>
              </a:ext>
            </a:extLst>
          </p:cNvPr>
          <p:cNvSpPr/>
          <p:nvPr/>
        </p:nvSpPr>
        <p:spPr>
          <a:xfrm>
            <a:off x="4201196" y="6025847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94503F1-275A-26D4-62E7-A785ECBC460E}"/>
              </a:ext>
            </a:extLst>
          </p:cNvPr>
          <p:cNvSpPr/>
          <p:nvPr/>
        </p:nvSpPr>
        <p:spPr>
          <a:xfrm>
            <a:off x="5382947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AE3C35D-8BE9-0A95-5FDC-94955D20D40E}"/>
              </a:ext>
            </a:extLst>
          </p:cNvPr>
          <p:cNvSpPr/>
          <p:nvPr/>
        </p:nvSpPr>
        <p:spPr>
          <a:xfrm>
            <a:off x="6442471" y="6054174"/>
            <a:ext cx="70227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1303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FD938027-A10A-E8F4-12A3-97825F04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859" y="2403283"/>
            <a:ext cx="2457070" cy="20514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636943" y="1145861"/>
            <a:ext cx="7507057" cy="2020610"/>
            <a:chOff x="2641267" y="1208197"/>
            <a:chExt cx="7507057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2641267" y="1208197"/>
              <a:ext cx="7438231" cy="1363156"/>
            </a:xfrm>
            <a:prstGeom prst="wedgeRoundRectCallout">
              <a:avLst>
                <a:gd name="adj1" fmla="val -57418"/>
                <a:gd name="adj2" fmla="val 5483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710093" y="1578928"/>
              <a:ext cx="7438231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 x 1000 = 45 x 10 x 10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801093" y="3900719"/>
            <a:ext cx="53937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1389</TotalTime>
  <Words>184</Words>
  <Application>Microsoft Office PowerPoint</Application>
  <PresentationFormat>On-screen Show (4:3)</PresentationFormat>
  <Paragraphs>50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2026-03-26T08:16:40Z</dcterms:modified>
  <cp:category/>
</cp:coreProperties>
</file>