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89" r:id="rId3"/>
    <p:sldId id="291" r:id="rId4"/>
    <p:sldId id="290" r:id="rId5"/>
    <p:sldId id="292" r:id="rId6"/>
    <p:sldId id="29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23/03/2026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432578" y="164709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432578" y="329891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6432578" y="4950733"/>
            <a:ext cx="1730587" cy="1651819"/>
            <a:chOff x="4295611" y="4404851"/>
            <a:chExt cx="1730587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726070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</a:t>
              </a:r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2439464" y="118840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2439464" y="270247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2439464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2439464" y="5725569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148371" y="2054259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148371" y="374806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9E5B-0853-572C-EB08-1FABD0BECFA7}"/>
              </a:ext>
            </a:extLst>
          </p:cNvPr>
          <p:cNvSpPr/>
          <p:nvPr/>
        </p:nvSpPr>
        <p:spPr>
          <a:xfrm>
            <a:off x="7148371" y="544186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6432578" y="2619570"/>
            <a:ext cx="1714263" cy="2331164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219362A9-A67A-9CE1-0C01-42A2D1EDD511}"/>
              </a:ext>
            </a:extLst>
          </p:cNvPr>
          <p:cNvGrpSpPr/>
          <p:nvPr/>
        </p:nvGrpSpPr>
        <p:grpSpPr>
          <a:xfrm>
            <a:off x="2370638" y="213539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1CC3AB8-9D92-7AA2-AAC8-303B2335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418C869F-96CF-EE92-04B4-DBE4834F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4049D21C-BE3C-310A-96FF-52615DD40544}"/>
              </a:ext>
            </a:extLst>
          </p:cNvPr>
          <p:cNvGrpSpPr/>
          <p:nvPr/>
        </p:nvGrpSpPr>
        <p:grpSpPr>
          <a:xfrm>
            <a:off x="2370638" y="421038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E9DACC-662A-1D47-8940-A8E335FA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1DE5D480-B168-27EF-796C-E15A61EDA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165009" y="3223937"/>
            <a:ext cx="1412605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 x ? = 840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84 by _____ gives 840,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5516777" y="2923992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6165265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377052" y="6658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84 x 10 = 840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?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140750" y="2797643"/>
            <a:ext cx="900325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47 by _____ gives 4700,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so the missing number is _____.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5713423" y="2923992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6322930" y="3736685"/>
            <a:ext cx="11298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544200" y="749310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47 x 100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47    x   ?     = 470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999946" y="154244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29    x   ?     = 2900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44  = 4400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4722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1900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6059484"/>
            <a:ext cx="5678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99    x   ?   x   ?  = 9900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999946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25539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648010" y="4292814"/>
            <a:ext cx="90143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220860" y="5983130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405647" y="5983130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CFE4F-8488-AA43-BED7-AC9B81E0EF68}"/>
              </a:ext>
            </a:extLst>
          </p:cNvPr>
          <p:cNvSpPr txBox="1"/>
          <p:nvPr/>
        </p:nvSpPr>
        <p:spPr>
          <a:xfrm>
            <a:off x="1938760" y="5162296"/>
            <a:ext cx="4788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?      x  100  = 3600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267379-7663-41B9-1436-012144B4D2CD}"/>
              </a:ext>
            </a:extLst>
          </p:cNvPr>
          <p:cNvSpPr/>
          <p:nvPr/>
        </p:nvSpPr>
        <p:spPr>
          <a:xfrm>
            <a:off x="2662791" y="5124225"/>
            <a:ext cx="90143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6924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1005</TotalTime>
  <Words>159</Words>
  <Application>Microsoft Office PowerPoint</Application>
  <PresentationFormat>On-screen Show (4:3)</PresentationFormat>
  <Paragraphs>46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66</cp:revision>
  <dcterms:created xsi:type="dcterms:W3CDTF">2013-01-27T09:14:16Z</dcterms:created>
  <dcterms:modified xsi:type="dcterms:W3CDTF">2026-03-23T17:13:42Z</dcterms:modified>
  <cp:category/>
</cp:coreProperties>
</file>