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5" r:id="rId3"/>
    <p:sldId id="289" r:id="rId4"/>
    <p:sldId id="292" r:id="rId5"/>
    <p:sldId id="293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/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24813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57739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/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at least </a:t>
            </a:r>
            <a:r>
              <a:rPr lang="en-US" sz="4000" b="1" dirty="0"/>
              <a:t>three different </a:t>
            </a:r>
            <a:r>
              <a:rPr lang="en-US" sz="4000" dirty="0"/>
              <a:t>calculations that </a:t>
            </a:r>
            <a:r>
              <a:rPr lang="en-US" sz="4000" b="1" dirty="0"/>
              <a:t>equal 22.15</a:t>
            </a:r>
            <a:r>
              <a:rPr lang="en-US" sz="4000" dirty="0"/>
              <a:t> using </a:t>
            </a:r>
            <a:r>
              <a:rPr lang="en-US" sz="4000" b="1" dirty="0"/>
              <a:t>only ×10 and ×100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2625749" y="2375348"/>
            <a:ext cx="674469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.215 x 10 </a:t>
            </a: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0.2215 x 100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0.2215 x 10 x 10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0.02215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6.2 x ? = 62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0" y="2797643"/>
            <a:ext cx="914400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6.2 by _____ gives 62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6067385" y="2872470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622557" y="7493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6.2 x 10 = 62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? = 470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4.7 by _____ gives 470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801911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77052" y="715896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100 = 470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2.3 x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657682" y="180829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2.3 x 10 x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2.3 x 10 x 10 x 10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2.3 x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498262" y="2641411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3811925" y="3479855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425444" y="4216589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2300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863E2-276B-9E4A-7D2C-E614991521C3}"/>
              </a:ext>
            </a:extLst>
          </p:cNvPr>
          <p:cNvSpPr txBox="1"/>
          <p:nvPr/>
        </p:nvSpPr>
        <p:spPr>
          <a:xfrm>
            <a:off x="1059500" y="5167052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?      x  100  = 470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F5DAC-24D1-5F5C-24E2-E97A651F8F09}"/>
              </a:ext>
            </a:extLst>
          </p:cNvPr>
          <p:cNvSpPr txBox="1"/>
          <p:nvPr/>
        </p:nvSpPr>
        <p:spPr>
          <a:xfrm>
            <a:off x="1059500" y="6079573"/>
            <a:ext cx="540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9.5   x   ?   x   ?  = 950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733D3-7F26-C638-9872-EF8BD318788E}"/>
              </a:ext>
            </a:extLst>
          </p:cNvPr>
          <p:cNvSpPr/>
          <p:nvPr/>
        </p:nvSpPr>
        <p:spPr>
          <a:xfrm>
            <a:off x="1675377" y="5128981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4.7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D90836-8753-9F1B-8826-621F0F512165}"/>
              </a:ext>
            </a:extLst>
          </p:cNvPr>
          <p:cNvSpPr/>
          <p:nvPr/>
        </p:nvSpPr>
        <p:spPr>
          <a:xfrm>
            <a:off x="3307216" y="6003219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067500-22BB-359D-213F-8B35E5D8070A}"/>
              </a:ext>
            </a:extLst>
          </p:cNvPr>
          <p:cNvSpPr/>
          <p:nvPr/>
        </p:nvSpPr>
        <p:spPr>
          <a:xfrm>
            <a:off x="4492003" y="6003219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207</Words>
  <Application>Microsoft Office PowerPoint</Application>
  <PresentationFormat>On-screen Show (4:3)</PresentationFormat>
  <Paragraphs>82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2026-03-26T08:18:25Z</dcterms:modified>
  <cp:category/>
</cp:coreProperties>
</file>