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67" r:id="rId3"/>
    <p:sldId id="337" r:id="rId4"/>
    <p:sldId id="340" r:id="rId5"/>
    <p:sldId id="273" r:id="rId6"/>
    <p:sldId id="278" r:id="rId7"/>
    <p:sldId id="34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370935" y="259779"/>
            <a:ext cx="4814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2: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4E9675-8558-D08D-C660-F8AC7FCBE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8894" y="2564077"/>
            <a:ext cx="3519172" cy="320795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33800" y="63220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E5C76-E6F7-EAD9-B7FE-55A24EA7FC99}"/>
              </a:ext>
            </a:extLst>
          </p:cNvPr>
          <p:cNvSpPr/>
          <p:nvPr/>
        </p:nvSpPr>
        <p:spPr>
          <a:xfrm>
            <a:off x="2160222" y="136588"/>
            <a:ext cx="51825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🎵 Let’s Chant </a:t>
            </a:r>
          </a:p>
          <a:p>
            <a:pPr algn="ctr"/>
            <a:r>
              <a:rPr lang="en-US" sz="5400" dirty="0"/>
              <a:t>Our Doubles to 5!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BC487DE-E14D-ECE0-94F1-BC6D4F45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F4474D-38A7-EEA0-7A1D-1D701E93ADA2}"/>
              </a:ext>
            </a:extLst>
          </p:cNvPr>
          <p:cNvSpPr txBox="1"/>
          <p:nvPr/>
        </p:nvSpPr>
        <p:spPr>
          <a:xfrm>
            <a:off x="3154189" y="2073362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1 is 2</a:t>
            </a:r>
            <a:br>
              <a:rPr lang="en-US" sz="3600" b="1" dirty="0"/>
            </a:br>
            <a:r>
              <a:rPr lang="en-US" sz="3600" b="1" dirty="0"/>
              <a:t>Double 2 is 4</a:t>
            </a:r>
            <a:br>
              <a:rPr lang="en-US" sz="3600" b="1" dirty="0"/>
            </a:br>
            <a:r>
              <a:rPr lang="en-US" sz="3600" b="1" dirty="0"/>
              <a:t>Double 3 is 6</a:t>
            </a:r>
            <a:br>
              <a:rPr lang="en-US" sz="3600" b="1" dirty="0"/>
            </a:br>
            <a:r>
              <a:rPr lang="en-US" sz="3600" b="1" dirty="0"/>
              <a:t>Double 4 is 8</a:t>
            </a:r>
            <a:br>
              <a:rPr lang="en-US" sz="3600" b="1" dirty="0"/>
            </a:br>
            <a:r>
              <a:rPr lang="en-US" sz="3600" b="1" dirty="0"/>
              <a:t>Double 5 is 10</a:t>
            </a:r>
            <a:endParaRPr lang="en-GB" sz="3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3A271B-8C34-95BD-AAE7-0DAB6BFDB127}"/>
              </a:ext>
            </a:extLst>
          </p:cNvPr>
          <p:cNvSpPr/>
          <p:nvPr/>
        </p:nvSpPr>
        <p:spPr>
          <a:xfrm>
            <a:off x="5440189" y="2290916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5DB67-D339-004F-93F1-A1550D9830AD}"/>
              </a:ext>
            </a:extLst>
          </p:cNvPr>
          <p:cNvSpPr/>
          <p:nvPr/>
        </p:nvSpPr>
        <p:spPr>
          <a:xfrm>
            <a:off x="5440189" y="3082963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FCCFEF-F6C3-A7F1-B01E-EDEE87B0ADBA}"/>
              </a:ext>
            </a:extLst>
          </p:cNvPr>
          <p:cNvSpPr/>
          <p:nvPr/>
        </p:nvSpPr>
        <p:spPr>
          <a:xfrm>
            <a:off x="5440189" y="3921472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7430A-D291-4202-7EA3-C8B77695B7A7}"/>
              </a:ext>
            </a:extLst>
          </p:cNvPr>
          <p:cNvSpPr/>
          <p:nvPr/>
        </p:nvSpPr>
        <p:spPr>
          <a:xfrm>
            <a:off x="5440189" y="475998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A96B5F-C6E4-556C-03ED-9D1D24302500}"/>
              </a:ext>
            </a:extLst>
          </p:cNvPr>
          <p:cNvSpPr/>
          <p:nvPr/>
        </p:nvSpPr>
        <p:spPr>
          <a:xfrm>
            <a:off x="5440189" y="5579993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612D68-B398-1605-68A7-61802537B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E8DFE7DD-B323-D669-6DFF-8B13DCF52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B16421-B6F7-057B-26D6-BA366FAC636A}"/>
              </a:ext>
            </a:extLst>
          </p:cNvPr>
          <p:cNvSpPr/>
          <p:nvPr/>
        </p:nvSpPr>
        <p:spPr>
          <a:xfrm>
            <a:off x="990729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 + 8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4DFBEF-1F47-7CFF-5B44-01C2EED66662}"/>
              </a:ext>
            </a:extLst>
          </p:cNvPr>
          <p:cNvSpPr/>
          <p:nvPr/>
        </p:nvSpPr>
        <p:spPr>
          <a:xfrm>
            <a:off x="4364300" y="165556"/>
            <a:ext cx="1393120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black and brown object&#10;&#10;AI-generated content may be incorrect.">
            <a:extLst>
              <a:ext uri="{FF2B5EF4-FFF2-40B4-BE49-F238E27FC236}">
                <a16:creationId xmlns:a16="http://schemas.microsoft.com/office/drawing/2014/main" id="{6EFD30FF-E283-D984-1AF4-27D16D65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75" t="15061" r="7091" b="17906"/>
          <a:stretch>
            <a:fillRect/>
          </a:stretch>
        </p:blipFill>
        <p:spPr>
          <a:xfrm>
            <a:off x="-315686" y="1468653"/>
            <a:ext cx="9666515" cy="459708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3831125-F4CE-4D8E-AC0F-E0A9617838CF}"/>
              </a:ext>
            </a:extLst>
          </p:cNvPr>
          <p:cNvGrpSpPr/>
          <p:nvPr/>
        </p:nvGrpSpPr>
        <p:grpSpPr>
          <a:xfrm>
            <a:off x="4644317" y="2558143"/>
            <a:ext cx="1545771" cy="838199"/>
            <a:chOff x="4644317" y="2558143"/>
            <a:chExt cx="1545771" cy="83819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F7053F7-48E5-CC10-1F69-4073B1C02BC1}"/>
                </a:ext>
              </a:extLst>
            </p:cNvPr>
            <p:cNvSpPr/>
            <p:nvPr/>
          </p:nvSpPr>
          <p:spPr>
            <a:xfrm>
              <a:off x="4644317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BF8D89F-0700-C722-B6B6-0B82AD6B0ACC}"/>
                </a:ext>
              </a:extLst>
            </p:cNvPr>
            <p:cNvSpPr/>
            <p:nvPr/>
          </p:nvSpPr>
          <p:spPr>
            <a:xfrm>
              <a:off x="495902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0E6C0A2-B061-3C77-D746-6C8791DB1904}"/>
                </a:ext>
              </a:extLst>
            </p:cNvPr>
            <p:cNvSpPr/>
            <p:nvPr/>
          </p:nvSpPr>
          <p:spPr>
            <a:xfrm>
              <a:off x="527374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FD76E00-F7C8-DBE9-E694-455897DD70B6}"/>
                </a:ext>
              </a:extLst>
            </p:cNvPr>
            <p:cNvSpPr/>
            <p:nvPr/>
          </p:nvSpPr>
          <p:spPr>
            <a:xfrm>
              <a:off x="558845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E949D16-755E-D06B-7F4B-854965908D96}"/>
                </a:ext>
              </a:extLst>
            </p:cNvPr>
            <p:cNvSpPr/>
            <p:nvPr/>
          </p:nvSpPr>
          <p:spPr>
            <a:xfrm>
              <a:off x="5903164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AAC2F66-E7C3-AE71-221E-C6D84A700E64}"/>
              </a:ext>
            </a:extLst>
          </p:cNvPr>
          <p:cNvSpPr/>
          <p:nvPr/>
        </p:nvSpPr>
        <p:spPr>
          <a:xfrm>
            <a:off x="6190088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BDD554C-280A-0DD6-1C59-3B8A120BE5CD}"/>
              </a:ext>
            </a:extLst>
          </p:cNvPr>
          <p:cNvSpPr/>
          <p:nvPr/>
        </p:nvSpPr>
        <p:spPr>
          <a:xfrm>
            <a:off x="7134224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FE75A15-6FD3-30C4-BEFF-191A63413B01}"/>
              </a:ext>
            </a:extLst>
          </p:cNvPr>
          <p:cNvSpPr/>
          <p:nvPr/>
        </p:nvSpPr>
        <p:spPr>
          <a:xfrm>
            <a:off x="7448935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2" name="Picture 4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3DDFA53-95FA-C4EB-9873-62DB6D7D0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97" y="175282"/>
            <a:ext cx="1233968" cy="123396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D5D9B0B-3C32-39AE-EB10-60ECD3F051A0}"/>
              </a:ext>
            </a:extLst>
          </p:cNvPr>
          <p:cNvGrpSpPr/>
          <p:nvPr/>
        </p:nvGrpSpPr>
        <p:grpSpPr>
          <a:xfrm>
            <a:off x="4636179" y="4158343"/>
            <a:ext cx="1545771" cy="838199"/>
            <a:chOff x="4636179" y="4158343"/>
            <a:chExt cx="1545771" cy="838199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9859710F-8E26-5516-F41F-4AB9A4BCF152}"/>
                </a:ext>
              </a:extLst>
            </p:cNvPr>
            <p:cNvSpPr/>
            <p:nvPr/>
          </p:nvSpPr>
          <p:spPr>
            <a:xfrm>
              <a:off x="4636179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1B91BBE-CF55-57F0-B76A-CEEB0EB305F3}"/>
                </a:ext>
              </a:extLst>
            </p:cNvPr>
            <p:cNvSpPr/>
            <p:nvPr/>
          </p:nvSpPr>
          <p:spPr>
            <a:xfrm>
              <a:off x="4950891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0B10D863-3F3C-AA71-0EAB-389F5ADF36E5}"/>
                </a:ext>
              </a:extLst>
            </p:cNvPr>
            <p:cNvSpPr/>
            <p:nvPr/>
          </p:nvSpPr>
          <p:spPr>
            <a:xfrm>
              <a:off x="5265603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B0D8505-5891-6ABF-F9F6-B7173F763113}"/>
                </a:ext>
              </a:extLst>
            </p:cNvPr>
            <p:cNvSpPr/>
            <p:nvPr/>
          </p:nvSpPr>
          <p:spPr>
            <a:xfrm>
              <a:off x="5580315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DA8DA1F5-AA6D-8839-CBFD-6E3A198C6090}"/>
                </a:ext>
              </a:extLst>
            </p:cNvPr>
            <p:cNvSpPr/>
            <p:nvPr/>
          </p:nvSpPr>
          <p:spPr>
            <a:xfrm>
              <a:off x="5895026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F797161-1D97-DA50-808A-BA54C9820F2F}"/>
              </a:ext>
            </a:extLst>
          </p:cNvPr>
          <p:cNvSpPr/>
          <p:nvPr/>
        </p:nvSpPr>
        <p:spPr>
          <a:xfrm>
            <a:off x="7126086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25D55DAC-B10B-A87F-5D33-04A346885ECC}"/>
              </a:ext>
            </a:extLst>
          </p:cNvPr>
          <p:cNvSpPr/>
          <p:nvPr/>
        </p:nvSpPr>
        <p:spPr>
          <a:xfrm>
            <a:off x="744079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ADFCB122-84B9-66AD-3CC3-2A4EF42D1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7" y="209694"/>
            <a:ext cx="1202400" cy="120199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FD47AEA-2B76-BF32-A53C-588235712ABD}"/>
              </a:ext>
            </a:extLst>
          </p:cNvPr>
          <p:cNvSpPr/>
          <p:nvPr/>
        </p:nvSpPr>
        <p:spPr>
          <a:xfrm>
            <a:off x="620973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103FEB-CD82-D95E-D7A6-8F3B00698C78}"/>
              </a:ext>
            </a:extLst>
          </p:cNvPr>
          <p:cNvSpPr/>
          <p:nvPr/>
        </p:nvSpPr>
        <p:spPr>
          <a:xfrm>
            <a:off x="4491714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+ 6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C14EFC-901F-81F0-3245-7414F19A3A40}"/>
              </a:ext>
            </a:extLst>
          </p:cNvPr>
          <p:cNvSpPr/>
          <p:nvPr/>
        </p:nvSpPr>
        <p:spPr>
          <a:xfrm>
            <a:off x="7727721" y="165556"/>
            <a:ext cx="1393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 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897D3EB-CBD9-A1A6-A2B2-3344F54CFCF6}"/>
              </a:ext>
            </a:extLst>
          </p:cNvPr>
          <p:cNvSpPr/>
          <p:nvPr/>
        </p:nvSpPr>
        <p:spPr>
          <a:xfrm>
            <a:off x="6496661" y="25581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AD9869B-6114-F4A5-D84D-B30F1FBB4B3F}"/>
              </a:ext>
            </a:extLst>
          </p:cNvPr>
          <p:cNvSpPr/>
          <p:nvPr/>
        </p:nvSpPr>
        <p:spPr>
          <a:xfrm>
            <a:off x="6505599" y="41583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C06E52B-250B-129F-1FE9-FC9533F07C67}"/>
              </a:ext>
            </a:extLst>
          </p:cNvPr>
          <p:cNvSpPr/>
          <p:nvPr/>
        </p:nvSpPr>
        <p:spPr>
          <a:xfrm>
            <a:off x="6813157" y="25581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B9CE0C2-C878-777C-3262-E535E3E26DC1}"/>
              </a:ext>
            </a:extLst>
          </p:cNvPr>
          <p:cNvSpPr/>
          <p:nvPr/>
        </p:nvSpPr>
        <p:spPr>
          <a:xfrm>
            <a:off x="6811375" y="4158341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64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34566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34722 0.00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34722 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-0.34722 0.0009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34479 0.00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34722 0.0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34722 0.0009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0.34722 0.000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3" grpId="1" animBg="1"/>
      <p:bldP spid="13" grpId="0" animBg="1"/>
      <p:bldP spid="13" grpId="1" animBg="1"/>
      <p:bldP spid="14" grpId="0"/>
      <p:bldP spid="15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6B187A-7E21-6EA2-D0D6-B5465D5DA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78C0E5D-BDE0-A8EA-2AA4-7D6DD6E8A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C93007DC-E01F-BD10-0296-96BE32506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3393C759-5CC2-6372-6DF7-DBD1E8F21673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523B91F-1403-D03F-BE0A-D8BBD63EBF57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2839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30DE9C5-7300-252F-D012-CB36884012BE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FE45BC8-91AD-079A-1003-2E430F11C10F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F71C55A-0793-91FD-191A-51747923898C}"/>
              </a:ext>
            </a:extLst>
          </p:cNvPr>
          <p:cNvGrpSpPr/>
          <p:nvPr/>
        </p:nvGrpSpPr>
        <p:grpSpPr>
          <a:xfrm>
            <a:off x="859446" y="1839688"/>
            <a:ext cx="1458436" cy="1175656"/>
            <a:chOff x="859446" y="2253344"/>
            <a:chExt cx="1458436" cy="1175656"/>
          </a:xfrm>
        </p:grpSpPr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8D863E72-BBD4-B4EF-B9AF-9D52FEADA87B}"/>
                </a:ext>
              </a:extLst>
            </p:cNvPr>
            <p:cNvSpPr/>
            <p:nvPr/>
          </p:nvSpPr>
          <p:spPr>
            <a:xfrm>
              <a:off x="1087796" y="2253344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F6DA916-6782-58F1-FA31-75B5B93D5E75}"/>
                </a:ext>
              </a:extLst>
            </p:cNvPr>
            <p:cNvSpPr/>
            <p:nvPr/>
          </p:nvSpPr>
          <p:spPr>
            <a:xfrm>
              <a:off x="859446" y="2366090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F9AD74D-F8E9-1063-31D4-B93B841C0A67}"/>
              </a:ext>
            </a:extLst>
          </p:cNvPr>
          <p:cNvGrpSpPr/>
          <p:nvPr/>
        </p:nvGrpSpPr>
        <p:grpSpPr>
          <a:xfrm>
            <a:off x="3158742" y="1839688"/>
            <a:ext cx="1425778" cy="1175656"/>
            <a:chOff x="3158742" y="2253344"/>
            <a:chExt cx="1425778" cy="1175656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3555CA44-CCEA-7824-2170-B2C9142D5E6F}"/>
                </a:ext>
              </a:extLst>
            </p:cNvPr>
            <p:cNvSpPr/>
            <p:nvPr/>
          </p:nvSpPr>
          <p:spPr>
            <a:xfrm>
              <a:off x="3310890" y="2253344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ED157E9-FE7A-9DED-4B3B-DCE8A4DC5875}"/>
                </a:ext>
              </a:extLst>
            </p:cNvPr>
            <p:cNvSpPr/>
            <p:nvPr/>
          </p:nvSpPr>
          <p:spPr>
            <a:xfrm>
              <a:off x="3158742" y="2357138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900D69BE-7EED-D6E0-3506-1667DAF397BB}"/>
              </a:ext>
            </a:extLst>
          </p:cNvPr>
          <p:cNvSpPr/>
          <p:nvPr/>
        </p:nvSpPr>
        <p:spPr>
          <a:xfrm>
            <a:off x="6303480" y="43548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ADCB308-8FA1-1DA4-1A1F-879E92927678}"/>
              </a:ext>
            </a:extLst>
          </p:cNvPr>
          <p:cNvCxnSpPr>
            <a:cxnSpLocks/>
            <a:stCxn id="48" idx="0"/>
            <a:endCxn id="47" idx="3"/>
          </p:cNvCxnSpPr>
          <p:nvPr/>
        </p:nvCxnSpPr>
        <p:spPr>
          <a:xfrm flipV="1">
            <a:off x="5806976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D76BFE3-E385-2AA6-9D75-2AF1B8BCF2FC}"/>
              </a:ext>
            </a:extLst>
          </p:cNvPr>
          <p:cNvCxnSpPr>
            <a:cxnSpLocks/>
            <a:stCxn id="49" idx="0"/>
            <a:endCxn id="47" idx="5"/>
          </p:cNvCxnSpPr>
          <p:nvPr/>
        </p:nvCxnSpPr>
        <p:spPr>
          <a:xfrm flipH="1" flipV="1">
            <a:off x="7353424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7C7FC581-31CF-A782-D315-D8612805E098}"/>
              </a:ext>
            </a:extLst>
          </p:cNvPr>
          <p:cNvSpPr/>
          <p:nvPr/>
        </p:nvSpPr>
        <p:spPr>
          <a:xfrm>
            <a:off x="6078255" y="178021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1A2E4AD-5143-D113-6382-CA28F14229C8}"/>
              </a:ext>
            </a:extLst>
          </p:cNvPr>
          <p:cNvGrpSpPr/>
          <p:nvPr/>
        </p:nvGrpSpPr>
        <p:grpSpPr>
          <a:xfrm>
            <a:off x="4963583" y="1807033"/>
            <a:ext cx="1458436" cy="1175656"/>
            <a:chOff x="4963583" y="2220689"/>
            <a:chExt cx="1458436" cy="1175656"/>
          </a:xfrm>
        </p:grpSpPr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23814104-4381-AFA7-AF61-5F7D17E74B42}"/>
                </a:ext>
              </a:extLst>
            </p:cNvPr>
            <p:cNvSpPr/>
            <p:nvPr/>
          </p:nvSpPr>
          <p:spPr>
            <a:xfrm>
              <a:off x="5191933" y="2220689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F51218D-34B6-9DAC-5530-5E4C19877FFE}"/>
                </a:ext>
              </a:extLst>
            </p:cNvPr>
            <p:cNvSpPr/>
            <p:nvPr/>
          </p:nvSpPr>
          <p:spPr>
            <a:xfrm>
              <a:off x="4963583" y="2333435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E5B2D5D-7077-35CA-0206-097ABDCD57A9}"/>
              </a:ext>
            </a:extLst>
          </p:cNvPr>
          <p:cNvGrpSpPr/>
          <p:nvPr/>
        </p:nvGrpSpPr>
        <p:grpSpPr>
          <a:xfrm>
            <a:off x="7262879" y="1807033"/>
            <a:ext cx="1425778" cy="1175656"/>
            <a:chOff x="7262879" y="2220689"/>
            <a:chExt cx="1425778" cy="1175656"/>
          </a:xfrm>
        </p:grpSpPr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4DFBDAEA-A4D3-6010-3654-03A3052B7524}"/>
                </a:ext>
              </a:extLst>
            </p:cNvPr>
            <p:cNvSpPr/>
            <p:nvPr/>
          </p:nvSpPr>
          <p:spPr>
            <a:xfrm>
              <a:off x="7415027" y="2220689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199D20A-6361-5D3B-3ADE-FE1BB3F1CEB2}"/>
                </a:ext>
              </a:extLst>
            </p:cNvPr>
            <p:cNvSpPr/>
            <p:nvPr/>
          </p:nvSpPr>
          <p:spPr>
            <a:xfrm>
              <a:off x="7262879" y="2324483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04863098-0B2A-692A-87F2-08708BD2522A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8A7356A-20EA-DFB7-FA48-2AD090F878FA}"/>
              </a:ext>
            </a:extLst>
          </p:cNvPr>
          <p:cNvSpPr/>
          <p:nvPr/>
        </p:nvSpPr>
        <p:spPr>
          <a:xfrm>
            <a:off x="738849" y="3347527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51AEB2F-F6DB-27A7-80EF-843E88AD2265}"/>
              </a:ext>
            </a:extLst>
          </p:cNvPr>
          <p:cNvSpPr/>
          <p:nvPr/>
        </p:nvSpPr>
        <p:spPr>
          <a:xfrm>
            <a:off x="5171794" y="3353139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60D6F30-D9C3-3D76-1374-EF662BEA1C9E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ADA7C8DE-36D6-A3A8-BE97-9814BDCF2100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9698671D-3B10-156F-11AB-D41EBA5248F4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398A80C-85A3-3DB5-4794-60F5A496613E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7C4150A-5B57-0D48-ABA7-D1C65C9AE5A8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37FABC5-8618-8094-3C58-5DEADD586D21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A4BE08AB-33E0-C2EA-F7D7-BD5708D279DA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2135BA1-C648-C578-D55C-927F5D63A5A3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C10AD438-05B2-A99B-138B-FA58FBFA7FD4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296BAC3-F3F9-A03E-A771-226C476D3C02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14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066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00226 0.2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1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19323 0.2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0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00591 0.225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21632 0.225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2D3DE4-D804-D73E-3AA0-3E1BDDE8D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861F785-9D8F-64E8-A52E-D2E609AFB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0B2A4E6-C71D-C2B9-C292-F7027404D9B6}"/>
              </a:ext>
            </a:extLst>
          </p:cNvPr>
          <p:cNvSpPr/>
          <p:nvPr/>
        </p:nvSpPr>
        <p:spPr>
          <a:xfrm>
            <a:off x="990729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 + 6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3EB423-600D-E7F2-F5E5-FCE675B3B6A5}"/>
              </a:ext>
            </a:extLst>
          </p:cNvPr>
          <p:cNvSpPr/>
          <p:nvPr/>
        </p:nvSpPr>
        <p:spPr>
          <a:xfrm>
            <a:off x="4364300" y="165556"/>
            <a:ext cx="1393120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black and brown object&#10;&#10;AI-generated content may be incorrect.">
            <a:extLst>
              <a:ext uri="{FF2B5EF4-FFF2-40B4-BE49-F238E27FC236}">
                <a16:creationId xmlns:a16="http://schemas.microsoft.com/office/drawing/2014/main" id="{45F2ADA0-6856-D24B-7348-1E669C4A02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75" t="15061" r="7091" b="17906"/>
          <a:stretch>
            <a:fillRect/>
          </a:stretch>
        </p:blipFill>
        <p:spPr>
          <a:xfrm>
            <a:off x="-315686" y="1468653"/>
            <a:ext cx="9666515" cy="459708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2D91BB5-DB7B-DE39-FF6A-4F3E30BDC816}"/>
              </a:ext>
            </a:extLst>
          </p:cNvPr>
          <p:cNvGrpSpPr/>
          <p:nvPr/>
        </p:nvGrpSpPr>
        <p:grpSpPr>
          <a:xfrm>
            <a:off x="4644317" y="2558143"/>
            <a:ext cx="1545771" cy="838199"/>
            <a:chOff x="4644317" y="2558143"/>
            <a:chExt cx="1545771" cy="83819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A6DE51C-9E6B-2D79-F9A1-FABF0349FEE8}"/>
                </a:ext>
              </a:extLst>
            </p:cNvPr>
            <p:cNvSpPr/>
            <p:nvPr/>
          </p:nvSpPr>
          <p:spPr>
            <a:xfrm>
              <a:off x="4644317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40E3AC3-3089-1477-9823-68BD25B3DC2B}"/>
                </a:ext>
              </a:extLst>
            </p:cNvPr>
            <p:cNvSpPr/>
            <p:nvPr/>
          </p:nvSpPr>
          <p:spPr>
            <a:xfrm>
              <a:off x="495902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849F5F4-DEE0-43DE-7298-1E2107837B3D}"/>
                </a:ext>
              </a:extLst>
            </p:cNvPr>
            <p:cNvSpPr/>
            <p:nvPr/>
          </p:nvSpPr>
          <p:spPr>
            <a:xfrm>
              <a:off x="527374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762BE44-D3F1-5D0E-A29B-6DD799390F85}"/>
                </a:ext>
              </a:extLst>
            </p:cNvPr>
            <p:cNvSpPr/>
            <p:nvPr/>
          </p:nvSpPr>
          <p:spPr>
            <a:xfrm>
              <a:off x="558845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5F30C71-1CC9-64F0-D286-EF7AF8F2EB6C}"/>
                </a:ext>
              </a:extLst>
            </p:cNvPr>
            <p:cNvSpPr/>
            <p:nvPr/>
          </p:nvSpPr>
          <p:spPr>
            <a:xfrm>
              <a:off x="5903164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175C7ED-A512-E695-5FCA-F0824571FF7A}"/>
              </a:ext>
            </a:extLst>
          </p:cNvPr>
          <p:cNvSpPr/>
          <p:nvPr/>
        </p:nvSpPr>
        <p:spPr>
          <a:xfrm>
            <a:off x="6190088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FF3A645-0745-2674-5425-2286FF79808F}"/>
              </a:ext>
            </a:extLst>
          </p:cNvPr>
          <p:cNvSpPr/>
          <p:nvPr/>
        </p:nvSpPr>
        <p:spPr>
          <a:xfrm>
            <a:off x="6504800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960EA8D-E9B7-8B2E-4B51-1B951242DAE7}"/>
              </a:ext>
            </a:extLst>
          </p:cNvPr>
          <p:cNvSpPr/>
          <p:nvPr/>
        </p:nvSpPr>
        <p:spPr>
          <a:xfrm>
            <a:off x="6819512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5DE88E4-55AD-E8B6-32E0-86AE27707FDF}"/>
              </a:ext>
            </a:extLst>
          </p:cNvPr>
          <p:cNvSpPr/>
          <p:nvPr/>
        </p:nvSpPr>
        <p:spPr>
          <a:xfrm>
            <a:off x="7134224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35F6802-D6D9-8425-FEDB-76C24535BB20}"/>
              </a:ext>
            </a:extLst>
          </p:cNvPr>
          <p:cNvSpPr/>
          <p:nvPr/>
        </p:nvSpPr>
        <p:spPr>
          <a:xfrm>
            <a:off x="7448935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2" name="Picture 4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28FDD3FB-0A7A-48FD-24C0-EB3EE6389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97" y="175282"/>
            <a:ext cx="1233968" cy="123396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FA7A3A0-40EC-9B3E-17BD-5BCDAECE577D}"/>
              </a:ext>
            </a:extLst>
          </p:cNvPr>
          <p:cNvGrpSpPr/>
          <p:nvPr/>
        </p:nvGrpSpPr>
        <p:grpSpPr>
          <a:xfrm>
            <a:off x="4636179" y="4158343"/>
            <a:ext cx="1545771" cy="838199"/>
            <a:chOff x="4636179" y="4158343"/>
            <a:chExt cx="1545771" cy="838199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542D5B23-2761-AD88-3F63-B3E8F623BBE5}"/>
                </a:ext>
              </a:extLst>
            </p:cNvPr>
            <p:cNvSpPr/>
            <p:nvPr/>
          </p:nvSpPr>
          <p:spPr>
            <a:xfrm>
              <a:off x="4636179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56D837C-2D00-B52D-BB21-632234191366}"/>
                </a:ext>
              </a:extLst>
            </p:cNvPr>
            <p:cNvSpPr/>
            <p:nvPr/>
          </p:nvSpPr>
          <p:spPr>
            <a:xfrm>
              <a:off x="4950891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0C3BB5B0-488A-03C3-71CA-AB13B4C0DA0A}"/>
                </a:ext>
              </a:extLst>
            </p:cNvPr>
            <p:cNvSpPr/>
            <p:nvPr/>
          </p:nvSpPr>
          <p:spPr>
            <a:xfrm>
              <a:off x="5265603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FBEE751F-61F9-2E6F-0226-EC6B29DD3F8B}"/>
                </a:ext>
              </a:extLst>
            </p:cNvPr>
            <p:cNvSpPr/>
            <p:nvPr/>
          </p:nvSpPr>
          <p:spPr>
            <a:xfrm>
              <a:off x="5580315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438E0DC-5A4B-BB40-9386-A7AC87F71264}"/>
                </a:ext>
              </a:extLst>
            </p:cNvPr>
            <p:cNvSpPr/>
            <p:nvPr/>
          </p:nvSpPr>
          <p:spPr>
            <a:xfrm>
              <a:off x="5895026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7461740-D2A4-D525-7A67-323C1D77F2B7}"/>
              </a:ext>
            </a:extLst>
          </p:cNvPr>
          <p:cNvSpPr/>
          <p:nvPr/>
        </p:nvSpPr>
        <p:spPr>
          <a:xfrm>
            <a:off x="6496662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6A8F78E-F1D6-CD97-7798-CCCC4DB3F47B}"/>
              </a:ext>
            </a:extLst>
          </p:cNvPr>
          <p:cNvSpPr/>
          <p:nvPr/>
        </p:nvSpPr>
        <p:spPr>
          <a:xfrm>
            <a:off x="6811374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78C8454D-DCAC-56FF-0960-A87A2EDE05B9}"/>
              </a:ext>
            </a:extLst>
          </p:cNvPr>
          <p:cNvSpPr/>
          <p:nvPr/>
        </p:nvSpPr>
        <p:spPr>
          <a:xfrm>
            <a:off x="7126086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928EAB5-E970-32C4-D14F-AC94719E9567}"/>
              </a:ext>
            </a:extLst>
          </p:cNvPr>
          <p:cNvSpPr/>
          <p:nvPr/>
        </p:nvSpPr>
        <p:spPr>
          <a:xfrm>
            <a:off x="744079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7F326DC7-3967-278E-0DE0-2D4ACF3B0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7" y="209694"/>
            <a:ext cx="1202400" cy="120199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AB448A9-9C7E-B9DC-9950-1E9F814E40D3}"/>
              </a:ext>
            </a:extLst>
          </p:cNvPr>
          <p:cNvSpPr/>
          <p:nvPr/>
        </p:nvSpPr>
        <p:spPr>
          <a:xfrm>
            <a:off x="620973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57EC7A-F155-9131-0424-C5601CF1F2A9}"/>
              </a:ext>
            </a:extLst>
          </p:cNvPr>
          <p:cNvSpPr/>
          <p:nvPr/>
        </p:nvSpPr>
        <p:spPr>
          <a:xfrm>
            <a:off x="4491714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+ 2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A44B11-5094-FDC8-D4BF-D1ADEDC8FE7B}"/>
              </a:ext>
            </a:extLst>
          </p:cNvPr>
          <p:cNvSpPr/>
          <p:nvPr/>
        </p:nvSpPr>
        <p:spPr>
          <a:xfrm>
            <a:off x="7727721" y="165556"/>
            <a:ext cx="1393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 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84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34566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34722 0.00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34479 0.00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34722 0.000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3" grpId="1" animBg="1"/>
      <p:bldP spid="13" grpId="0" animBg="1"/>
      <p:bldP spid="13" grpId="1" animBg="1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56F3B3-89F6-1633-9897-D8EF475E2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BC0E8AC-9DB7-0750-7B64-D50EB0265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DFAF1B18-5D8E-782E-E8C3-156444AF2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A34B5E2E-8D9F-602F-DDF6-C4C0D6F28E48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FC84C58-648F-9B66-4FE4-DA17A556517D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2839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541FB11-1812-2483-40FE-0BFCC0F37433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2507F3F-E5AA-C9BA-5EF4-C2D283C798B3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08FFC5D-B8DC-5CA2-6334-4A1EAE92048D}"/>
              </a:ext>
            </a:extLst>
          </p:cNvPr>
          <p:cNvGrpSpPr/>
          <p:nvPr/>
        </p:nvGrpSpPr>
        <p:grpSpPr>
          <a:xfrm>
            <a:off x="859446" y="1839688"/>
            <a:ext cx="1458436" cy="1175656"/>
            <a:chOff x="859446" y="2253344"/>
            <a:chExt cx="1458436" cy="1175656"/>
          </a:xfrm>
        </p:grpSpPr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6FB3AF0A-6169-DDCC-6C6B-7E258C962BB9}"/>
                </a:ext>
              </a:extLst>
            </p:cNvPr>
            <p:cNvSpPr/>
            <p:nvPr/>
          </p:nvSpPr>
          <p:spPr>
            <a:xfrm>
              <a:off x="1087796" y="2253344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478763A-3AFE-CFEF-132E-ADB1BFB47599}"/>
                </a:ext>
              </a:extLst>
            </p:cNvPr>
            <p:cNvSpPr/>
            <p:nvPr/>
          </p:nvSpPr>
          <p:spPr>
            <a:xfrm>
              <a:off x="859446" y="2366090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15E93B6-EE37-AA26-F55F-0DC248E04126}"/>
              </a:ext>
            </a:extLst>
          </p:cNvPr>
          <p:cNvGrpSpPr/>
          <p:nvPr/>
        </p:nvGrpSpPr>
        <p:grpSpPr>
          <a:xfrm>
            <a:off x="3158742" y="1839688"/>
            <a:ext cx="1425778" cy="1175656"/>
            <a:chOff x="3158742" y="2253344"/>
            <a:chExt cx="1425778" cy="1175656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BF4A5FB0-8FC0-A26A-E7B8-30A3657A1264}"/>
                </a:ext>
              </a:extLst>
            </p:cNvPr>
            <p:cNvSpPr/>
            <p:nvPr/>
          </p:nvSpPr>
          <p:spPr>
            <a:xfrm>
              <a:off x="3310890" y="2253344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D3BA3C8-EBD9-28FE-B739-6EE5E102D334}"/>
                </a:ext>
              </a:extLst>
            </p:cNvPr>
            <p:cNvSpPr/>
            <p:nvPr/>
          </p:nvSpPr>
          <p:spPr>
            <a:xfrm>
              <a:off x="3158742" y="2357138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EC5C115C-7C94-09F3-111B-3F96E2C08BEC}"/>
              </a:ext>
            </a:extLst>
          </p:cNvPr>
          <p:cNvSpPr/>
          <p:nvPr/>
        </p:nvSpPr>
        <p:spPr>
          <a:xfrm>
            <a:off x="6303480" y="43548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8585B86-6ED5-7065-86EF-EB4FCA0FE073}"/>
              </a:ext>
            </a:extLst>
          </p:cNvPr>
          <p:cNvCxnSpPr>
            <a:cxnSpLocks/>
            <a:stCxn id="48" idx="0"/>
            <a:endCxn id="47" idx="3"/>
          </p:cNvCxnSpPr>
          <p:nvPr/>
        </p:nvCxnSpPr>
        <p:spPr>
          <a:xfrm flipV="1">
            <a:off x="5806976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D8F0927-A721-E85C-89ED-F5843CCA491B}"/>
              </a:ext>
            </a:extLst>
          </p:cNvPr>
          <p:cNvCxnSpPr>
            <a:cxnSpLocks/>
            <a:stCxn id="49" idx="0"/>
            <a:endCxn id="47" idx="5"/>
          </p:cNvCxnSpPr>
          <p:nvPr/>
        </p:nvCxnSpPr>
        <p:spPr>
          <a:xfrm flipH="1" flipV="1">
            <a:off x="7353424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FF07E108-9079-917A-4926-AAAC7B82B498}"/>
              </a:ext>
            </a:extLst>
          </p:cNvPr>
          <p:cNvSpPr/>
          <p:nvPr/>
        </p:nvSpPr>
        <p:spPr>
          <a:xfrm>
            <a:off x="6078255" y="178021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0DCB187-6A35-474F-B738-6401837E2B21}"/>
              </a:ext>
            </a:extLst>
          </p:cNvPr>
          <p:cNvGrpSpPr/>
          <p:nvPr/>
        </p:nvGrpSpPr>
        <p:grpSpPr>
          <a:xfrm>
            <a:off x="4963583" y="1807033"/>
            <a:ext cx="1458436" cy="1175656"/>
            <a:chOff x="4963583" y="2220689"/>
            <a:chExt cx="1458436" cy="1175656"/>
          </a:xfrm>
        </p:grpSpPr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45ECC3D4-EBDD-3ECB-A2D6-770235330162}"/>
                </a:ext>
              </a:extLst>
            </p:cNvPr>
            <p:cNvSpPr/>
            <p:nvPr/>
          </p:nvSpPr>
          <p:spPr>
            <a:xfrm>
              <a:off x="5191933" y="2220689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A54B893-D1EE-4FFF-12CE-90242056866E}"/>
                </a:ext>
              </a:extLst>
            </p:cNvPr>
            <p:cNvSpPr/>
            <p:nvPr/>
          </p:nvSpPr>
          <p:spPr>
            <a:xfrm>
              <a:off x="4963583" y="2333435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11A5930-1158-2C72-82B2-3A128AE0CA5E}"/>
              </a:ext>
            </a:extLst>
          </p:cNvPr>
          <p:cNvGrpSpPr/>
          <p:nvPr/>
        </p:nvGrpSpPr>
        <p:grpSpPr>
          <a:xfrm>
            <a:off x="7262879" y="1807033"/>
            <a:ext cx="1425778" cy="1175656"/>
            <a:chOff x="7262879" y="2220689"/>
            <a:chExt cx="1425778" cy="1175656"/>
          </a:xfrm>
        </p:grpSpPr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C05C645B-ECFD-CE3C-D97D-F46623041741}"/>
                </a:ext>
              </a:extLst>
            </p:cNvPr>
            <p:cNvSpPr/>
            <p:nvPr/>
          </p:nvSpPr>
          <p:spPr>
            <a:xfrm>
              <a:off x="7415027" y="2220689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5F7E13C-22EB-9533-1DF0-EA26B485B8D9}"/>
                </a:ext>
              </a:extLst>
            </p:cNvPr>
            <p:cNvSpPr/>
            <p:nvPr/>
          </p:nvSpPr>
          <p:spPr>
            <a:xfrm>
              <a:off x="7262879" y="2324483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6C7A689D-C89E-8931-0DA1-F1B98F90E406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7E0E110-22B1-F993-75CA-94BA87A797A1}"/>
              </a:ext>
            </a:extLst>
          </p:cNvPr>
          <p:cNvSpPr/>
          <p:nvPr/>
        </p:nvSpPr>
        <p:spPr>
          <a:xfrm>
            <a:off x="738849" y="3347527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0F978BA-4BF3-5961-4013-633626D2CD21}"/>
              </a:ext>
            </a:extLst>
          </p:cNvPr>
          <p:cNvSpPr/>
          <p:nvPr/>
        </p:nvSpPr>
        <p:spPr>
          <a:xfrm>
            <a:off x="5171794" y="3353139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9A420C1-6BDF-F336-00BD-3809355708FF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800E77D1-1656-C13C-013D-FC6C6A12F144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8EE40846-3E6F-4494-AF78-08CA6246687C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22F3F12-F5D4-4E75-B0A2-2AE879A7DFE6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B46503D-909F-1D92-C950-97B8DD39615E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5A21F87-0A3D-B9BA-8251-DF670E1E74D0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147C3A9A-40E1-F59E-1FBB-155285F90A07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094ABDD-E0AA-482F-1050-2FD58344CB82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70C64D15-65BB-11A7-55CD-3F0FDD7648FA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B5E1C2F-EF83-D72E-2333-BBD38A405FB2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18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545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00226 0.2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1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19323 0.2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0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00591 0.225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21632 0.225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-267928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-95774" y="1529642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8 + 8 =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4337247" y="1532429"/>
            <a:ext cx="87384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16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373013" y="2659877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Double 7 =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-159157" y="3676165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9 + 9 =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3DF15-31A7-755C-980F-5AC0833CAF71}"/>
              </a:ext>
            </a:extLst>
          </p:cNvPr>
          <p:cNvSpPr txBox="1"/>
          <p:nvPr/>
        </p:nvSpPr>
        <p:spPr>
          <a:xfrm>
            <a:off x="692853" y="5653497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Double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= 20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692853" y="4688721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Double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GB" sz="4000" dirty="0">
                <a:latin typeface="Arial Rounded MT Bold" panose="020F0704030504030204" pitchFamily="34" charset="0"/>
              </a:rPr>
              <a:t>12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5329083" y="2653562"/>
            <a:ext cx="7964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4337248" y="3655854"/>
            <a:ext cx="87384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4469371" y="4667365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4469371" y="5663278"/>
            <a:ext cx="79460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853" y="168302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9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644</TotalTime>
  <Words>148</Words>
  <Application>Microsoft Office PowerPoint</Application>
  <PresentationFormat>On-screen Show (4:3)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33</cp:revision>
  <dcterms:created xsi:type="dcterms:W3CDTF">2013-01-27T09:14:16Z</dcterms:created>
  <dcterms:modified xsi:type="dcterms:W3CDTF">2026-02-25T10:30:57Z</dcterms:modified>
  <cp:category/>
</cp:coreProperties>
</file>