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43" r:id="rId3"/>
    <p:sldId id="318" r:id="rId4"/>
    <p:sldId id="338" r:id="rId5"/>
    <p:sldId id="344" r:id="rId6"/>
    <p:sldId id="342" r:id="rId7"/>
    <p:sldId id="32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4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37093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8894" y="2564077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0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75629" y="136588"/>
            <a:ext cx="4551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 is 22</a:t>
            </a:r>
            <a:br>
              <a:rPr lang="en-US" sz="3600" b="1" dirty="0"/>
            </a:br>
            <a:r>
              <a:rPr lang="en-US" sz="3600" b="1" dirty="0"/>
              <a:t>Double 12  is 24</a:t>
            </a:r>
            <a:br>
              <a:rPr lang="en-US" sz="3600" b="1" dirty="0"/>
            </a:br>
            <a:r>
              <a:rPr lang="en-US" sz="3600" b="1" dirty="0"/>
              <a:t>Double 13  is 26</a:t>
            </a:r>
            <a:br>
              <a:rPr lang="en-US" sz="3600" b="1" dirty="0"/>
            </a:br>
            <a:r>
              <a:rPr lang="en-US" sz="3600" b="1" dirty="0"/>
              <a:t>Double 14  is 28</a:t>
            </a:r>
            <a:br>
              <a:rPr lang="en-US" sz="3600" b="1" dirty="0"/>
            </a:br>
            <a:r>
              <a:rPr lang="en-US" sz="3600" b="1" dirty="0"/>
              <a:t>Double 15 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803980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803980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803980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803980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803980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7886E-A713-FC07-BD9A-F848C0B1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D9B26CB-000A-9BE0-020A-CC13A527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AD9817-583E-B3D8-8B2D-5DD48CD8EEB1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4135E-2977-A523-D7EE-4114FA6B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1515EFB-68C9-649C-4588-1F24B891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73F01F-E5E5-01CA-7746-6C7891E87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23B4CD03-B482-B435-0CB1-F8E35B9917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43197" y="1878422"/>
            <a:ext cx="864416" cy="342441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E5ABF549-A0F8-D929-6D13-4DE6B96922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491514" y="1878422"/>
            <a:ext cx="864416" cy="3424418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2535979-E99D-ABED-D883-DBF9FAB72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379003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25865C2-8ABF-33AD-B351-D8820F5E9466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8E5BCE-43F0-081B-1552-17D22FDD0E44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C46C63-2260-B11C-5774-2A41FBEFDFC9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D80F60-AAEC-5435-7FBE-AB07ED449C00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BE399C-80AA-76B1-FB2B-D90ACC381A77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A1B21DB-5F93-D88D-D302-43CE398EF1E2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36</a:t>
            </a:r>
          </a:p>
        </p:txBody>
      </p:sp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C875F64-7C41-9779-93D1-7270EFFED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997631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FB0FE981-D4B5-BCE4-949C-62BD6331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3554532"/>
            <a:ext cx="507065" cy="507065"/>
          </a:xfrm>
          <a:prstGeom prst="rect">
            <a:avLst/>
          </a:prstGeom>
        </p:spPr>
      </p:pic>
      <p:pic>
        <p:nvPicPr>
          <p:cNvPr id="11" name="Picture 10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7CDE560-F5C9-DE36-694E-3D22DD97E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4080971"/>
            <a:ext cx="507065" cy="50706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E8521B8-8464-9884-CFCD-03DC25D117B6}"/>
              </a:ext>
            </a:extLst>
          </p:cNvPr>
          <p:cNvGrpSpPr/>
          <p:nvPr/>
        </p:nvGrpSpPr>
        <p:grpSpPr>
          <a:xfrm>
            <a:off x="3370502" y="2379003"/>
            <a:ext cx="998123" cy="2209033"/>
            <a:chOff x="3370502" y="2379003"/>
            <a:chExt cx="998123" cy="2209033"/>
          </a:xfrm>
        </p:grpSpPr>
        <p:pic>
          <p:nvPicPr>
            <p:cNvPr id="17" name="Picture 1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3CC3184-F2C3-A80F-E0D6-F3901BEEE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379003"/>
              <a:ext cx="507065" cy="507065"/>
            </a:xfrm>
            <a:prstGeom prst="rect">
              <a:avLst/>
            </a:prstGeom>
          </p:spPr>
        </p:pic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2719E31-F15B-D0DA-8FE4-882203009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997631"/>
              <a:ext cx="507065" cy="507065"/>
            </a:xfrm>
            <a:prstGeom prst="rect">
              <a:avLst/>
            </a:prstGeom>
          </p:spPr>
        </p:pic>
        <p:pic>
          <p:nvPicPr>
            <p:cNvPr id="7" name="Picture 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453CCCB-609F-16FE-F3EF-6B49F22DE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3554532"/>
              <a:ext cx="507065" cy="507065"/>
            </a:xfrm>
            <a:prstGeom prst="rect">
              <a:avLst/>
            </a:prstGeom>
          </p:spPr>
        </p:pic>
        <p:pic>
          <p:nvPicPr>
            <p:cNvPr id="10" name="Picture 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7992464-EF5E-B37E-70AA-0EF522774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4080971"/>
              <a:ext cx="507065" cy="507065"/>
            </a:xfrm>
            <a:prstGeom prst="rect">
              <a:avLst/>
            </a:prstGeom>
          </p:spPr>
        </p:pic>
        <p:pic>
          <p:nvPicPr>
            <p:cNvPr id="12" name="Picture 1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B07FE928-9E37-A9D8-0B18-4CAA73AB2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379003"/>
              <a:ext cx="507065" cy="507065"/>
            </a:xfrm>
            <a:prstGeom prst="rect">
              <a:avLst/>
            </a:prstGeom>
          </p:spPr>
        </p:pic>
        <p:pic>
          <p:nvPicPr>
            <p:cNvPr id="13" name="Picture 1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E8E17D3-EFDA-297B-AF2F-846FC3898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997631"/>
              <a:ext cx="507065" cy="507065"/>
            </a:xfrm>
            <a:prstGeom prst="rect">
              <a:avLst/>
            </a:prstGeom>
          </p:spPr>
        </p:pic>
        <p:pic>
          <p:nvPicPr>
            <p:cNvPr id="14" name="Picture 1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3A76D17-227A-079D-DF8F-0886C32E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3554532"/>
              <a:ext cx="507065" cy="507065"/>
            </a:xfrm>
            <a:prstGeom prst="rect">
              <a:avLst/>
            </a:prstGeom>
          </p:spPr>
        </p:pic>
        <p:pic>
          <p:nvPicPr>
            <p:cNvPr id="15" name="Picture 1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5AFE10C-F21A-40CE-B3FD-28A3077C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4080971"/>
              <a:ext cx="507065" cy="507065"/>
            </a:xfrm>
            <a:prstGeom prst="rect">
              <a:avLst/>
            </a:prstGeom>
          </p:spPr>
        </p:pic>
      </p:grpSp>
      <p:pic>
        <p:nvPicPr>
          <p:cNvPr id="16" name="Picture 15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74ECAC26-87E0-E1BA-0089-C0A14BD22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375248"/>
            <a:ext cx="507065" cy="507065"/>
          </a:xfrm>
          <a:prstGeom prst="rect">
            <a:avLst/>
          </a:prstGeom>
        </p:spPr>
      </p:pic>
      <p:pic>
        <p:nvPicPr>
          <p:cNvPr id="18" name="Picture 17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C61447B-2768-0E60-4CA5-BDA2F8C30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993876"/>
            <a:ext cx="507065" cy="507065"/>
          </a:xfrm>
          <a:prstGeom prst="rect">
            <a:avLst/>
          </a:prstGeom>
        </p:spPr>
      </p:pic>
      <p:pic>
        <p:nvPicPr>
          <p:cNvPr id="19" name="Picture 1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2DEB8BD-77C8-D9FE-5D6A-D21BFBD79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3550777"/>
            <a:ext cx="507065" cy="507065"/>
          </a:xfrm>
          <a:prstGeom prst="rect">
            <a:avLst/>
          </a:prstGeom>
        </p:spPr>
      </p:pic>
      <p:pic>
        <p:nvPicPr>
          <p:cNvPr id="20" name="Picture 19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67EC80A-A9D6-FA50-BFD3-A31D8FCAE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4077216"/>
            <a:ext cx="507065" cy="5070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ED76501-E8B3-783D-854D-FFD5C7A69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2343" y="1792161"/>
            <a:ext cx="2429214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A281BA-9675-7141-6295-E2A6C1842AAD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5022974-CB1A-B52F-15F0-DA5F797120BE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4838BBE-CEBC-E5C5-AF90-018C43604816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759B41-55EE-9C47-0061-5EE8904FBC39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41E5A8-EF0D-265D-2B96-74191B367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D4CB9ED-100C-DF02-364A-32BCAF13C209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E3996D1-776E-9B10-D992-D3534A19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9B1347B-73E2-762E-058D-0A5A7F030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2B2846E-D3D4-7962-EACA-DCB9F583C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EE42CCFB-C949-D48B-D9F4-5A30476B2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FAF65C8-C480-31C6-1C56-9B64AC0D0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4BAE2D4-528A-3853-3391-05EC7E06F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0" name="Picture 3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7910BC4-F8C3-EA98-4809-1B0B632B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7123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1" name="Picture 4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9EB9EE4-63B9-1677-396E-306115A4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3496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2" name="Picture 4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8103B11-571B-9A5A-0A8C-A91CBD4BE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868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B28D54BA-A354-8F61-4560-DBDBA58DF73B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A56CF5-9777-454A-3A70-D8714347D151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53A5E37-FEC5-95C5-1359-AD18BF7B06D1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18DF821-A32B-B2D2-61C3-F31C6195294F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240392-0C3E-8F21-9FBE-538DF0562364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6CDE549-EE51-585D-33A4-6001AA63824B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BB2A9232-05CC-0369-1EA3-7BF91167235D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A317708-CC2E-0709-09E9-C3BDE85B5A88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1F6C471-6414-10EE-0531-B1F44177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B944A9C-D17B-6B20-653D-4BF81EFD33CE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4370FE53-D277-A238-36F9-098829B59B72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B54206F-93EF-D1B2-C37F-6CD3B2DF2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0C2E958-E040-88BD-EEFB-77B7CA764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DD280A8-1E04-A3E7-487F-564C7BE8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A4D3152-6F5B-EF06-BBFF-083576FB0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4D65FB2-7C4F-0B35-FC2A-873369BBE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E7936A8-5951-26A9-727D-9E1FD2BA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3" name="Picture 8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5B70529-723E-5CC2-3110-40D674741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7970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4" name="Picture 8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6132C4C-E7DC-0994-0693-8FFC4ABFB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343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5" name="Picture 8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5F559BBB-74AC-39D6-8B02-9F2D1BD00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0715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0542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3D26DC-312F-A8F4-99F6-E7105C0F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89BF0DB-B3D7-E0EE-F5BA-C9B5F403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C9A149D-6E1C-960C-AF79-567476A60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5E3ABAA-E499-2C6C-9B60-80D47C8F1845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A22B25-A5F4-998F-B7B7-7286CC38DF83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2D690E-E01C-50F5-F2C5-096FEEE29341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ECACCE4-FE36-9133-86F9-601004CFD7E0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8E0144-3A9D-9D0F-B1C0-EF83CCAACEA9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FC0F60C-C0DD-3EC9-3367-03E9E516E02B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9D196A-AF4F-BD54-8CE1-80C1342982C8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9EAD4C-BFAB-6249-6FF3-235AFADD509A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376D461B-967E-7525-6C56-F08287C10C88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B4B48F90-9F76-2016-CF80-BBD3FD85682E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987FCD9-1CE0-D722-0896-62A449B36E3A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8A60F8D-FAAB-FD05-B63C-348844F4B1F8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AF64B14-F07C-5F41-94D8-0A3AAD036374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9571FF3-2128-BEEE-B039-069D0F15882E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BA5BF6E-4E52-9ED3-9F10-E2D09E47D17B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4AEC87C1-8A1B-C5E5-2DB2-5560ACCCAD7B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C598B49-CA3B-3985-9237-D733857FA7ED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DD6CBD-4DE7-8E6B-3426-4A9E56B0380E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FD48839-EF78-3CC1-CE06-61A66216BD1C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5C13CB9-3EC2-1BA9-A68F-6A920625F6D0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66C420-4F10-DC97-A8E5-EB7827114553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BBE01C-A5CD-6428-46B9-A29F25CD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F761A98-C54F-B0E2-A8B0-0C4CD46BC7C9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D3527330-FD2B-EE58-1B88-8C616C0400F6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F674889-6E07-D4D2-CBA9-77E32F989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2AF52CD-48C9-75EB-DC3F-1ED584ABA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50A988D-7C35-80A5-F2C1-3AABD63D6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173B5F7-D62A-4A93-6B9E-27AD5AFD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F5B6E7F-6BC0-1458-DACD-FB107C6F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3DF2EAB-99D8-D163-42DF-7629F5415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D43A1E17-23B7-9D0F-8803-63AC0AE854CB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33754A-04A9-53E5-D458-0A317BD630C9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24644B3-48AA-AA6D-0801-785FECBC4633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72BBCA72-EEA3-4A66-97D1-EFC9042D4A3E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687AF4-AB41-6B03-4346-4E2A50E13874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76333C3-06EB-B110-DF29-FBDCDC417C02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9CF791CA-E410-AB49-423C-505B29748C8F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AFCA6A4-0966-F800-B1E3-236EB76C6EA9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84F7E61-1537-A634-2DE2-7DD65A70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50916ED-5D4C-5A2B-50E0-EE304C917B8A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6273D95A-AE40-C9F8-B1FC-5B5517009736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B1F9E528-6A9F-12C1-565D-09BFCC4CA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9C351DB-71ED-D346-EB31-1E5D5D261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CCBEA4F-5E3E-8A5F-4EB3-2A3E43964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6F67DD8-564E-91EB-6E9C-61E2CE358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15D4FBD-6E0C-9633-7BB4-9DC2FC3C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433E5D1-96C2-C2B8-386D-B32C4784B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31653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02193-9FBA-64D6-F9F4-FF526656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67BC614-898F-4BB4-9417-64BD3811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74ACA0-62A3-CED5-B53C-8512AEEDFF8E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768BC-937B-6092-3B98-F2C5B08C8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6C7F753-2CBD-18AD-AC57-385506A9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7D684B6-2881-B228-C222-96D445DC9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2F2AB1F-BC6C-724D-0F3E-CC5C0339A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43197" y="1878422"/>
            <a:ext cx="864416" cy="342441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9DF08FAE-4E89-9B8F-C7E4-89B46AF398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491514" y="1878422"/>
            <a:ext cx="864416" cy="3424418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F08DC0EA-C2AE-3097-8ADF-CD68A016A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379003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173AC3E-5957-4CFD-2AAC-8308D405FE66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FD092B-24D4-9161-C8D9-45B03A85E96A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3EC6C5-F7B8-73DB-80CB-ABAD139F2A92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64FAB60-394E-291B-721A-640DF26A7B95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93CF01-C140-4836-5832-85E35534CF0A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2C750AD-DA30-6C59-A5AF-EB99F649582A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34</a:t>
            </a:r>
          </a:p>
        </p:txBody>
      </p:sp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6D904FA-000F-ACAA-A8FB-2731E16A3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997631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41EE3CD8-87C0-EFBE-370D-A2BD8BB66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3554532"/>
            <a:ext cx="507065" cy="507065"/>
          </a:xfrm>
          <a:prstGeom prst="rect">
            <a:avLst/>
          </a:prstGeom>
        </p:spPr>
      </p:pic>
      <p:pic>
        <p:nvPicPr>
          <p:cNvPr id="11" name="Picture 10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9F57B1A6-5E06-BFEF-43B8-FADB6D73C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4080971"/>
            <a:ext cx="507065" cy="50706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4B6D0-A49D-9739-5B25-7CFB0D52C9DD}"/>
              </a:ext>
            </a:extLst>
          </p:cNvPr>
          <p:cNvGrpSpPr/>
          <p:nvPr/>
        </p:nvGrpSpPr>
        <p:grpSpPr>
          <a:xfrm>
            <a:off x="3370502" y="2379003"/>
            <a:ext cx="998123" cy="2209033"/>
            <a:chOff x="3370502" y="2379003"/>
            <a:chExt cx="998123" cy="2209033"/>
          </a:xfrm>
        </p:grpSpPr>
        <p:pic>
          <p:nvPicPr>
            <p:cNvPr id="17" name="Picture 1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BBB45BBF-3BEB-3A7B-77FD-1DB7B5C8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379003"/>
              <a:ext cx="507065" cy="507065"/>
            </a:xfrm>
            <a:prstGeom prst="rect">
              <a:avLst/>
            </a:prstGeom>
          </p:spPr>
        </p:pic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F3F32B0-53EC-5D06-6262-A14B2C37F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997631"/>
              <a:ext cx="507065" cy="507065"/>
            </a:xfrm>
            <a:prstGeom prst="rect">
              <a:avLst/>
            </a:prstGeom>
          </p:spPr>
        </p:pic>
        <p:pic>
          <p:nvPicPr>
            <p:cNvPr id="7" name="Picture 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579928AD-B42C-042F-9AB2-12ADAB52A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3554532"/>
              <a:ext cx="507065" cy="507065"/>
            </a:xfrm>
            <a:prstGeom prst="rect">
              <a:avLst/>
            </a:prstGeom>
          </p:spPr>
        </p:pic>
        <p:pic>
          <p:nvPicPr>
            <p:cNvPr id="10" name="Picture 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87FE805-8875-F938-3370-4B031305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4080971"/>
              <a:ext cx="507065" cy="507065"/>
            </a:xfrm>
            <a:prstGeom prst="rect">
              <a:avLst/>
            </a:prstGeom>
          </p:spPr>
        </p:pic>
        <p:pic>
          <p:nvPicPr>
            <p:cNvPr id="12" name="Picture 1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B408F64-6E7A-E4E0-0D0C-D440A00C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379003"/>
              <a:ext cx="507065" cy="507065"/>
            </a:xfrm>
            <a:prstGeom prst="rect">
              <a:avLst/>
            </a:prstGeom>
          </p:spPr>
        </p:pic>
        <p:pic>
          <p:nvPicPr>
            <p:cNvPr id="13" name="Picture 1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C40D47C-F99A-DF69-1E0D-08A33A806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997631"/>
              <a:ext cx="507065" cy="507065"/>
            </a:xfrm>
            <a:prstGeom prst="rect">
              <a:avLst/>
            </a:prstGeom>
          </p:spPr>
        </p:pic>
        <p:pic>
          <p:nvPicPr>
            <p:cNvPr id="14" name="Picture 1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AD02BBF-95DA-D0AA-1C61-9E7A3D38B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3554532"/>
              <a:ext cx="507065" cy="507065"/>
            </a:xfrm>
            <a:prstGeom prst="rect">
              <a:avLst/>
            </a:prstGeom>
          </p:spPr>
        </p:pic>
      </p:grpSp>
      <p:pic>
        <p:nvPicPr>
          <p:cNvPr id="16" name="Picture 15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BDCED8A-6C22-6C7C-2AD1-6EB307F6F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375248"/>
            <a:ext cx="507065" cy="507065"/>
          </a:xfrm>
          <a:prstGeom prst="rect">
            <a:avLst/>
          </a:prstGeom>
        </p:spPr>
      </p:pic>
      <p:pic>
        <p:nvPicPr>
          <p:cNvPr id="18" name="Picture 17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B526567-287C-A9B4-F2B9-A8A1BFAAE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993876"/>
            <a:ext cx="507065" cy="507065"/>
          </a:xfrm>
          <a:prstGeom prst="rect">
            <a:avLst/>
          </a:prstGeom>
        </p:spPr>
      </p:pic>
      <p:pic>
        <p:nvPicPr>
          <p:cNvPr id="19" name="Picture 1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B874409-54DA-5D0B-658F-0EF445875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3550777"/>
            <a:ext cx="507065" cy="5070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8AF6C2-E41C-4D1A-60E5-D21BB901AE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949" y="1695208"/>
            <a:ext cx="2133898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599452" y="165461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Double 17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508807" y="9609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5692008" y="1650671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34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15D0D-5ABB-2F4D-8B86-D75FCC25CA92}"/>
              </a:ext>
            </a:extLst>
          </p:cNvPr>
          <p:cNvSpPr txBox="1"/>
          <p:nvPr/>
        </p:nvSpPr>
        <p:spPr>
          <a:xfrm>
            <a:off x="599452" y="263664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Double 19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1C9979-294C-A4B7-047E-49F173563234}"/>
              </a:ext>
            </a:extLst>
          </p:cNvPr>
          <p:cNvSpPr/>
          <p:nvPr/>
        </p:nvSpPr>
        <p:spPr>
          <a:xfrm>
            <a:off x="5653902" y="2632465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1E045-8089-349A-4596-E3757D43F849}"/>
              </a:ext>
            </a:extLst>
          </p:cNvPr>
          <p:cNvSpPr txBox="1"/>
          <p:nvPr/>
        </p:nvSpPr>
        <p:spPr>
          <a:xfrm>
            <a:off x="265470" y="365970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16 + 16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77EE4-EF8E-9F15-39BA-601232E67595}"/>
              </a:ext>
            </a:extLst>
          </p:cNvPr>
          <p:cNvSpPr/>
          <p:nvPr/>
        </p:nvSpPr>
        <p:spPr>
          <a:xfrm>
            <a:off x="4969418" y="3642420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77BFC8-853C-4420-91E9-1562CCE3D2DB}"/>
              </a:ext>
            </a:extLst>
          </p:cNvPr>
          <p:cNvSpPr txBox="1"/>
          <p:nvPr/>
        </p:nvSpPr>
        <p:spPr>
          <a:xfrm>
            <a:off x="245845" y="464568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18 + 18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4C42A4-243B-CC8A-0671-5FAF0632EEA7}"/>
              </a:ext>
            </a:extLst>
          </p:cNvPr>
          <p:cNvSpPr/>
          <p:nvPr/>
        </p:nvSpPr>
        <p:spPr>
          <a:xfrm>
            <a:off x="4969417" y="4600438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3B56EF-CD2C-AA82-D8BC-4EF38396D8F4}"/>
              </a:ext>
            </a:extLst>
          </p:cNvPr>
          <p:cNvSpPr txBox="1"/>
          <p:nvPr/>
        </p:nvSpPr>
        <p:spPr>
          <a:xfrm>
            <a:off x="877548" y="564894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40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3FA1C3-09BC-C39E-12C9-E455B150A911}"/>
              </a:ext>
            </a:extLst>
          </p:cNvPr>
          <p:cNvSpPr/>
          <p:nvPr/>
        </p:nvSpPr>
        <p:spPr>
          <a:xfrm>
            <a:off x="4572000" y="5611519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241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651</TotalTime>
  <Words>132</Words>
  <Application>Microsoft Office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34</cp:revision>
  <dcterms:created xsi:type="dcterms:W3CDTF">2013-01-27T09:14:16Z</dcterms:created>
  <dcterms:modified xsi:type="dcterms:W3CDTF">2026-03-03T11:56:13Z</dcterms:modified>
  <cp:category/>
</cp:coreProperties>
</file>