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2" r:id="rId3"/>
    <p:sldId id="293" r:id="rId4"/>
    <p:sldId id="294" r:id="rId5"/>
    <p:sldId id="28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5" name="Picture 4" descr="A cartoon of a hat&#10;&#10;AI-generated content may be incorrect.">
            <a:extLst>
              <a:ext uri="{FF2B5EF4-FFF2-40B4-BE49-F238E27FC236}">
                <a16:creationId xmlns:a16="http://schemas.microsoft.com/office/drawing/2014/main" id="{802190A7-1CB4-30C5-26CB-FE76EC8DE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05" y="2275114"/>
            <a:ext cx="2746438" cy="332889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9010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D83511-0CBB-728C-7361-FE9F450191D0}"/>
              </a:ext>
            </a:extLst>
          </p:cNvPr>
          <p:cNvSpPr/>
          <p:nvPr/>
        </p:nvSpPr>
        <p:spPr>
          <a:xfrm>
            <a:off x="3698234" y="2571289"/>
            <a:ext cx="2160000" cy="2160000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003243-3813-BDF7-3637-C6EEEF53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6FDCD2D8-7EA3-5822-EC87-C75694E6DC9B}"/>
              </a:ext>
            </a:extLst>
          </p:cNvPr>
          <p:cNvSpPr/>
          <p:nvPr/>
        </p:nvSpPr>
        <p:spPr>
          <a:xfrm>
            <a:off x="1887795" y="509785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914937-178D-434F-6C17-69AC5A203DEF}"/>
              </a:ext>
            </a:extLst>
          </p:cNvPr>
          <p:cNvSpPr txBox="1"/>
          <p:nvPr/>
        </p:nvSpPr>
        <p:spPr>
          <a:xfrm>
            <a:off x="2064518" y="687513"/>
            <a:ext cx="6302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What’s special about the array </a:t>
            </a:r>
          </a:p>
          <a:p>
            <a:pPr algn="ctr"/>
            <a:r>
              <a:rPr lang="en-US" sz="3200" b="1" dirty="0"/>
              <a:t>formed by 8 × 8?</a:t>
            </a:r>
            <a:endParaRPr lang="en-GB" sz="3200" b="1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CF43FE4-12C3-2CBD-0B1B-5A0294505D4F}"/>
              </a:ext>
            </a:extLst>
          </p:cNvPr>
          <p:cNvSpPr/>
          <p:nvPr/>
        </p:nvSpPr>
        <p:spPr>
          <a:xfrm>
            <a:off x="1889986" y="509784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An </a:t>
            </a:r>
            <a:r>
              <a:rPr lang="en-US" sz="3200" b="1" dirty="0">
                <a:solidFill>
                  <a:schemeClr val="tx1"/>
                </a:solidFill>
              </a:rPr>
              <a:t>8 by 8 array</a:t>
            </a:r>
            <a:r>
              <a:rPr lang="en-US" sz="3200" dirty="0">
                <a:solidFill>
                  <a:schemeClr val="tx1"/>
                </a:solidFill>
              </a:rPr>
              <a:t> is special because it’s a </a:t>
            </a:r>
            <a:r>
              <a:rPr lang="en-US" sz="3200" b="1" dirty="0">
                <a:solidFill>
                  <a:schemeClr val="tx1"/>
                </a:solidFill>
              </a:rPr>
              <a:t>square array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2E72E8F-E989-E11E-D6D3-682CCB5BA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59A6F1-8513-677C-B513-7A98C070575D}"/>
              </a:ext>
            </a:extLst>
          </p:cNvPr>
          <p:cNvSpPr/>
          <p:nvPr/>
        </p:nvSpPr>
        <p:spPr>
          <a:xfrm>
            <a:off x="935035" y="5401046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8 x 8 = 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515C3-05A1-CFB3-92EA-CEB91E0C956F}"/>
              </a:ext>
            </a:extLst>
          </p:cNvPr>
          <p:cNvSpPr/>
          <p:nvPr/>
        </p:nvSpPr>
        <p:spPr>
          <a:xfrm>
            <a:off x="2064518" y="5391506"/>
            <a:ext cx="73938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BD32F58-D856-4FBF-3DC8-CFA95B43959B}"/>
              </a:ext>
            </a:extLst>
          </p:cNvPr>
          <p:cNvGrpSpPr/>
          <p:nvPr/>
        </p:nvGrpSpPr>
        <p:grpSpPr>
          <a:xfrm>
            <a:off x="3725474" y="2595121"/>
            <a:ext cx="2124226" cy="2065623"/>
            <a:chOff x="3420696" y="2396189"/>
            <a:chExt cx="2124226" cy="206562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640E517-3A03-8BE1-D2EA-E742F0719C71}"/>
                </a:ext>
              </a:extLst>
            </p:cNvPr>
            <p:cNvGrpSpPr/>
            <p:nvPr/>
          </p:nvGrpSpPr>
          <p:grpSpPr>
            <a:xfrm>
              <a:off x="3420696" y="2396189"/>
              <a:ext cx="2124226" cy="1011608"/>
              <a:chOff x="3433933" y="2396189"/>
              <a:chExt cx="2124226" cy="101160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473E6C4-41F1-4A99-21C2-0479CEA748DF}"/>
                  </a:ext>
                </a:extLst>
              </p:cNvPr>
              <p:cNvGrpSpPr/>
              <p:nvPr/>
            </p:nvGrpSpPr>
            <p:grpSpPr>
              <a:xfrm>
                <a:off x="3433933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019FE988-F9D3-D27E-102F-4D1ACE90CA4C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584D2064-D51E-2DC2-7FF7-B6AFF89F59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8B1A81E1-ADAD-831D-7226-FD83CA1985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AB7A12ED-698F-95CD-F4B3-B34A781683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B36565CA-F4C2-4F0E-71D3-A08E924BAA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995D9C4-B16C-D526-98E8-5679BA78967C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BA48518-2314-0C79-1031-B2DE937931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9204C1FE-C05A-15E9-E9AC-7A3A034470B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9AFDC03E-0590-41E7-0B74-0A7A09EB5A0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49610E3-3F7F-E53A-0BB1-1233F4FE3A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A84DBB1-C941-D0C6-760F-2CFD39CDE075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5F5FAC3F-0B01-14E1-513B-B6E9496C0C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1C249CF-3108-072D-9A57-0A038CC1886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722A3B3-2821-09B2-3272-28783EA7D0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447B89E3-9DA3-D0CD-7AE5-65AEFEBE6C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CC68D8C-B884-E5CE-00DF-0231A9D5201A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473F78C9-FB52-40CB-C913-FEA8DD2AA8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BD4A352-591A-37F0-0AD7-1D7732671D5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F94B8AEF-0777-BCF2-6D68-1AE9A6926F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03F38669-D7F3-545A-405A-C848658557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DF9C249-27C6-13E3-93B7-22E745884F46}"/>
                  </a:ext>
                </a:extLst>
              </p:cNvPr>
              <p:cNvGrpSpPr/>
              <p:nvPr/>
            </p:nvGrpSpPr>
            <p:grpSpPr>
              <a:xfrm>
                <a:off x="4508581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483F8801-A3D9-1E59-AD57-9F9F65E83F07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11616486-25D3-DCA0-B7FB-89A0F409951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3B77D3CC-8E48-923B-403E-AE14BFAC9A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552D8E5D-2128-4159-EF8C-5C4D112007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4F79302-F1BD-4DFD-8154-B055C102D8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30E2695E-F1F4-2F5E-EBFD-6D81756459E6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E33612B7-72D5-4B2C-CD72-ACA7631D00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A2110A06-C719-F4FC-09C2-48CDE34EB9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8636A667-4F08-7917-1B14-E9762757E9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2B9AE8C8-F036-659B-AF95-89552D2255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937B975D-D30A-AF38-0542-C7D21683ADFB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FB296F6A-1B58-F5F4-2370-4074C70AB5A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D92F9D64-FD76-C9A8-F13C-D4D19F59C58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0A365948-433C-BA71-B07C-4CF43768FC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8616EFB5-B370-366A-E44F-6069F5886E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188534ED-58E0-0F39-1B29-BBE392C552B2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C16EAAD0-3111-D73D-2CD2-837398285F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51646A1-F9E2-F4B4-04D7-0ED59B58EC3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8818D1D7-E73D-5D6F-CF7F-110E6A3A46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6CA9999F-30FE-1074-8073-BFAFA683FCF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252DD0A-D3A3-276A-8187-EC2D1CBC82AC}"/>
                </a:ext>
              </a:extLst>
            </p:cNvPr>
            <p:cNvGrpSpPr/>
            <p:nvPr/>
          </p:nvGrpSpPr>
          <p:grpSpPr>
            <a:xfrm>
              <a:off x="3420696" y="3450204"/>
              <a:ext cx="2124226" cy="1011608"/>
              <a:chOff x="3433933" y="2396189"/>
              <a:chExt cx="2124226" cy="101160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D4B9A5-45A8-9514-1A47-E76949B10C72}"/>
                  </a:ext>
                </a:extLst>
              </p:cNvPr>
              <p:cNvGrpSpPr/>
              <p:nvPr/>
            </p:nvGrpSpPr>
            <p:grpSpPr>
              <a:xfrm>
                <a:off x="3433933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33BB9795-4CC1-1054-6016-B18D76F06D88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1721A1B0-8DF2-1FC0-B970-7067F99C2A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03317896-665B-5A77-2AC3-DD591DDC5F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8FE26AA-5DDA-2651-FC3B-36A8AEEC71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380297BA-AEC2-8B18-2195-591FC88433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E90839E-CE1C-92B5-5753-98A17788B657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52012498-BCAF-5831-FFCA-1F4DF19089C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A551EA03-5A89-072E-2846-1F3EC7249B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B734C264-DEFB-E5A6-32D8-A733C0AE41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5175D44C-EF3F-8EBA-9A93-00813035875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DA311610-AC64-D2D4-C957-99161D25919D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2F818E73-BB68-916F-94D4-D0B4EF51B5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020587FF-6483-B3AE-6BD2-B06741C32C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87F593A3-DD90-DF41-7E20-00FFB05EF30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5B6C9681-B8C0-AF5B-A1BC-20AA41EDCB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65FA9676-C417-4588-DFD1-42A0D56DC2F3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9D8AA768-1590-C786-9802-183369C798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D58AE956-53D4-A5F3-A067-D35F24B302F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1CC45302-18C6-B4FF-B617-797DBDD0119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2051E047-1CEA-3F52-3844-FB5D8D973D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18F294D-7DBA-6A3F-191F-E47D910C82B0}"/>
                  </a:ext>
                </a:extLst>
              </p:cNvPr>
              <p:cNvGrpSpPr/>
              <p:nvPr/>
            </p:nvGrpSpPr>
            <p:grpSpPr>
              <a:xfrm>
                <a:off x="4508581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B7569-2B19-0B05-2509-DC659B7A28B3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AE51FCD8-CC18-ED67-5707-1ACFC44DBC6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51FCB3EE-2EA0-6883-E166-CD55F379F1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5F8BC6A1-01B4-06B6-E0E9-E135487B48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D6028C5B-8C81-F330-2374-48C1A5F76A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4FC0D8DE-9CF0-C721-B251-DFDC6AAB60E4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279F830D-E58C-E2CB-1E40-EE22957AE1A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438B554-9601-D7CF-CDC3-7676EDF1926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10B3D1A4-C5D3-2D38-3D2A-29B67D2247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8963EC2-4E22-C71D-BFA9-E938D8044F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29BEF67-2E60-2299-8908-484017501AEE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EFAC59E3-0477-3F70-EEB4-A188847ABB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04BD29B1-6FA0-5DFB-6911-9B2AA75B91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C022D8D9-A37E-2CF5-6E21-65A26D6C2D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0E39B2B4-6399-D102-EC4D-0C746817358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32D8DFD0-6E9D-883C-5CBD-3025A970B373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3F006720-C95E-1840-7C8E-816A57E853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A5183525-46D6-5122-0020-F9BDC232E2A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3EEA95DC-DF0C-19AB-95F5-0A8773B439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09D610D5-28D3-5F22-5A82-A7C39A2F722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021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061106" y="1141313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9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06" y="1141313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2905806" y="112903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4958479" y="1127687"/>
                <a:ext cx="385190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 -  8 x 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479" y="1127687"/>
                <a:ext cx="3851904" cy="1323439"/>
              </a:xfrm>
              <a:prstGeom prst="rect">
                <a:avLst/>
              </a:prstGeom>
              <a:blipFill>
                <a:blip r:embed="rId5"/>
                <a:stretch>
                  <a:fillRect l="-5380" t="-10138" r="-5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537919" y="4958867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9 is the same as 8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minus one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894160" y="4738148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1869147" y="5824556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817487" y="5789863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9" y="87028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2969691" y="2343053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802350" y="18250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94" y="66334"/>
            <a:ext cx="1302910" cy="1302466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FDC368A-33BF-683F-A96C-406703B0DB59}"/>
              </a:ext>
            </a:extLst>
          </p:cNvPr>
          <p:cNvGrpSpPr/>
          <p:nvPr/>
        </p:nvGrpSpPr>
        <p:grpSpPr>
          <a:xfrm>
            <a:off x="424047" y="2109754"/>
            <a:ext cx="3387470" cy="2283495"/>
            <a:chOff x="424047" y="2109754"/>
            <a:chExt cx="3387470" cy="2021853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D8BF611-B61B-0242-D286-5FEB6E2A8E54}"/>
                </a:ext>
              </a:extLst>
            </p:cNvPr>
            <p:cNvGrpSpPr/>
            <p:nvPr/>
          </p:nvGrpSpPr>
          <p:grpSpPr>
            <a:xfrm>
              <a:off x="424047" y="2109754"/>
              <a:ext cx="3387470" cy="1001185"/>
              <a:chOff x="289042" y="2148315"/>
              <a:chExt cx="3655315" cy="1583286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77C15C6-260A-CA31-68FC-85EED3B84DAC}"/>
                  </a:ext>
                </a:extLst>
              </p:cNvPr>
              <p:cNvGrpSpPr/>
              <p:nvPr/>
            </p:nvGrpSpPr>
            <p:grpSpPr>
              <a:xfrm>
                <a:off x="289042" y="214831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66AC1196-7A77-3551-EA94-904839AF4ED5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203FA91D-C5C0-D1DA-8711-5A5B9F7EF86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869209C4-3C52-57EF-759A-5E7539EE80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B4FEE079-940F-75B9-D1B2-BFD814485F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5F7A189E-41E4-A057-E3FA-46955940660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D17ECB9F-5B14-0E35-898B-9D4C66DAE6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292BB0D1-4061-4172-8FBF-DCB05292098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00CBA81F-7BDA-93B3-346A-52DDF0AEE623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F7C52CF3-612E-B8F2-C9DB-CE0CECE490A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1CA33C23-82D9-B252-AA60-193547FAB99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2" name="Oval 101">
                      <a:extLst>
                        <a:ext uri="{FF2B5EF4-FFF2-40B4-BE49-F238E27FC236}">
                          <a16:creationId xmlns:a16="http://schemas.microsoft.com/office/drawing/2014/main" id="{630E420F-3250-3C05-10CF-925C05964C7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3" name="Oval 102">
                      <a:extLst>
                        <a:ext uri="{FF2B5EF4-FFF2-40B4-BE49-F238E27FC236}">
                          <a16:creationId xmlns:a16="http://schemas.microsoft.com/office/drawing/2014/main" id="{902FC465-A53C-47D2-D60B-F80FA313034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id="{1E74F1C6-D458-3D98-0D4F-82A1F88426F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5" name="Oval 104">
                      <a:extLst>
                        <a:ext uri="{FF2B5EF4-FFF2-40B4-BE49-F238E27FC236}">
                          <a16:creationId xmlns:a16="http://schemas.microsoft.com/office/drawing/2014/main" id="{376E8622-0B99-3CFE-ABA8-F134EBA722A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id="{15ACF06E-9EA3-30D7-18FD-C80649D6447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id="{FF66354A-6FC3-869C-8D96-ACB1BE86ED8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7F84444C-C2F1-0E15-2BD5-848CE0C469E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9" name="Oval 108">
                      <a:extLst>
                        <a:ext uri="{FF2B5EF4-FFF2-40B4-BE49-F238E27FC236}">
                          <a16:creationId xmlns:a16="http://schemas.microsoft.com/office/drawing/2014/main" id="{BF253F31-213B-4A77-687C-CE5946471EC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2B183311-78F1-2D19-D5CE-079450060A2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1" name="Oval 110">
                      <a:extLst>
                        <a:ext uri="{FF2B5EF4-FFF2-40B4-BE49-F238E27FC236}">
                          <a16:creationId xmlns:a16="http://schemas.microsoft.com/office/drawing/2014/main" id="{57AB6354-2E13-14E0-1467-CCDDCCE9F10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6F76057F-B43C-6638-F845-79B706BDD19D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F828771D-1D73-9604-495F-400EE5114CB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C03B96EC-1899-83C2-DE85-F036357A786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21B2770B-4455-3944-14ED-FB74E4564E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DBCA819A-B1CC-7550-D755-D15C771F425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FB43A28C-4FE9-5E49-17C8-E89622D3E20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5445F117-F6D6-1710-321D-31E00918C8C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F2413A9F-6CD1-E6C3-2FF5-36477595BEC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D1519F66-4C8E-B640-FE0C-D1FDBBF20AC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D7F51600-9D22-445A-7AF6-606815D8955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F5D4D94-35B2-9A96-39F3-ABC4D67EBD02}"/>
                  </a:ext>
                </a:extLst>
              </p:cNvPr>
              <p:cNvGrpSpPr/>
              <p:nvPr/>
            </p:nvGrpSpPr>
            <p:grpSpPr>
              <a:xfrm>
                <a:off x="289042" y="3360833"/>
                <a:ext cx="3655315" cy="370768"/>
                <a:chOff x="437030" y="3737888"/>
                <a:chExt cx="3655315" cy="370768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738EA91B-5852-B4F3-2AC7-6A519501814A}"/>
                    </a:ext>
                  </a:extLst>
                </p:cNvPr>
                <p:cNvSpPr/>
                <p:nvPr/>
              </p:nvSpPr>
              <p:spPr>
                <a:xfrm rot="10800000">
                  <a:off x="2493430" y="374865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CBC3091-A39F-6F81-6500-9AADD1D2C61B}"/>
                    </a:ext>
                  </a:extLst>
                </p:cNvPr>
                <p:cNvSpPr/>
                <p:nvPr/>
              </p:nvSpPr>
              <p:spPr>
                <a:xfrm rot="10800000">
                  <a:off x="208248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90E6B4A-DA8A-3ADF-8538-F65A8BA8E5AE}"/>
                    </a:ext>
                  </a:extLst>
                </p:cNvPr>
                <p:cNvSpPr/>
                <p:nvPr/>
              </p:nvSpPr>
              <p:spPr>
                <a:xfrm rot="10800000">
                  <a:off x="167346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00D2529-C8EA-8E72-F0F4-29985FB7352A}"/>
                    </a:ext>
                  </a:extLst>
                </p:cNvPr>
                <p:cNvSpPr/>
                <p:nvPr/>
              </p:nvSpPr>
              <p:spPr>
                <a:xfrm rot="10800000">
                  <a:off x="1262526" y="374724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E7D32BF-1C68-29FF-DB0F-480A4D9CE6A0}"/>
                    </a:ext>
                  </a:extLst>
                </p:cNvPr>
                <p:cNvSpPr/>
                <p:nvPr/>
              </p:nvSpPr>
              <p:spPr>
                <a:xfrm rot="10800000">
                  <a:off x="853506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5B60850-8824-7B76-D5B2-9F83637CDDCF}"/>
                    </a:ext>
                  </a:extLst>
                </p:cNvPr>
                <p:cNvSpPr/>
                <p:nvPr/>
              </p:nvSpPr>
              <p:spPr>
                <a:xfrm rot="10800000">
                  <a:off x="437030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FD56D6-B4F2-9E5A-320B-1995E753D657}"/>
                    </a:ext>
                  </a:extLst>
                </p:cNvPr>
                <p:cNvSpPr/>
                <p:nvPr/>
              </p:nvSpPr>
              <p:spPr>
                <a:xfrm rot="10800000">
                  <a:off x="3732345" y="37385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ED39414-A0C8-C6F0-65CA-421FBF2AF999}"/>
                    </a:ext>
                  </a:extLst>
                </p:cNvPr>
                <p:cNvSpPr/>
                <p:nvPr/>
              </p:nvSpPr>
              <p:spPr>
                <a:xfrm rot="10800000">
                  <a:off x="3321403" y="373788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F72ECF9-3A5F-8F59-5C08-28CD486A5253}"/>
                    </a:ext>
                  </a:extLst>
                </p:cNvPr>
                <p:cNvSpPr/>
                <p:nvPr/>
              </p:nvSpPr>
              <p:spPr>
                <a:xfrm rot="10800000">
                  <a:off x="2904493" y="374136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E23F399-62BC-2140-BEF9-A46B1AB3B3A6}"/>
                </a:ext>
              </a:extLst>
            </p:cNvPr>
            <p:cNvGrpSpPr/>
            <p:nvPr/>
          </p:nvGrpSpPr>
          <p:grpSpPr>
            <a:xfrm>
              <a:off x="424047" y="3130422"/>
              <a:ext cx="3387470" cy="1001185"/>
              <a:chOff x="289042" y="2148315"/>
              <a:chExt cx="3655315" cy="1583286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51486E3-A6FB-B596-3B78-B3611C92E99C}"/>
                  </a:ext>
                </a:extLst>
              </p:cNvPr>
              <p:cNvGrpSpPr/>
              <p:nvPr/>
            </p:nvGrpSpPr>
            <p:grpSpPr>
              <a:xfrm>
                <a:off x="289042" y="214831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132155F1-FF75-A383-C4AC-F11B1700EC91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78B374F0-47C3-6157-0938-4698651DBEB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23D41839-A753-9F44-9237-6E667BF46D3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3A0EF357-6F0F-E4A6-AFC1-C675221F87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>
                    <a:extLst>
                      <a:ext uri="{FF2B5EF4-FFF2-40B4-BE49-F238E27FC236}">
                        <a16:creationId xmlns:a16="http://schemas.microsoft.com/office/drawing/2014/main" id="{AA1FE621-E2F6-7EC5-5B87-7AC97BC2363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1AD30D58-54BF-C37F-884A-43311EE63A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2" name="Oval 171">
                    <a:extLst>
                      <a:ext uri="{FF2B5EF4-FFF2-40B4-BE49-F238E27FC236}">
                        <a16:creationId xmlns:a16="http://schemas.microsoft.com/office/drawing/2014/main" id="{8349093A-8F36-33DF-A1B6-EBAE77E71C0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5B219895-B038-6618-C4D5-DF8B1970A45B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174" name="Oval 173">
                      <a:extLst>
                        <a:ext uri="{FF2B5EF4-FFF2-40B4-BE49-F238E27FC236}">
                          <a16:creationId xmlns:a16="http://schemas.microsoft.com/office/drawing/2014/main" id="{D325BAAC-92F5-A17D-59A2-EE056195BAD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5" name="Oval 174">
                      <a:extLst>
                        <a:ext uri="{FF2B5EF4-FFF2-40B4-BE49-F238E27FC236}">
                          <a16:creationId xmlns:a16="http://schemas.microsoft.com/office/drawing/2014/main" id="{CC4E9513-8C22-CE2D-F008-82122E5ECF7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6" name="Oval 175">
                      <a:extLst>
                        <a:ext uri="{FF2B5EF4-FFF2-40B4-BE49-F238E27FC236}">
                          <a16:creationId xmlns:a16="http://schemas.microsoft.com/office/drawing/2014/main" id="{7BC223D0-4AA2-E48B-2476-5B4EEEF561B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C4025D05-6835-9776-EBDD-571AEE221D0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8" name="Oval 177">
                      <a:extLst>
                        <a:ext uri="{FF2B5EF4-FFF2-40B4-BE49-F238E27FC236}">
                          <a16:creationId xmlns:a16="http://schemas.microsoft.com/office/drawing/2014/main" id="{1F313C76-9FC9-5FA0-FC45-AACC4E56F7C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E669FC49-8FB5-1E67-D884-B59FF840A93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0" name="Oval 179">
                      <a:extLst>
                        <a:ext uri="{FF2B5EF4-FFF2-40B4-BE49-F238E27FC236}">
                          <a16:creationId xmlns:a16="http://schemas.microsoft.com/office/drawing/2014/main" id="{2A01568F-8E44-0BCC-DB2E-0615486A00C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E97F26F0-D8D3-C7D9-BE8E-F9C00DA8FD8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2" name="Oval 181">
                      <a:extLst>
                        <a:ext uri="{FF2B5EF4-FFF2-40B4-BE49-F238E27FC236}">
                          <a16:creationId xmlns:a16="http://schemas.microsoft.com/office/drawing/2014/main" id="{4EBCF382-B4BD-B8DE-BBA0-E893DAA99D6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AD9602EF-723A-121A-47ED-60AC1595061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4" name="Oval 183">
                      <a:extLst>
                        <a:ext uri="{FF2B5EF4-FFF2-40B4-BE49-F238E27FC236}">
                          <a16:creationId xmlns:a16="http://schemas.microsoft.com/office/drawing/2014/main" id="{8AEE93A4-55E5-81AE-ADAE-EB5C98282BE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260A42AE-2D03-11FD-0EC7-4ABE0021548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5F44DE23-0C42-F800-D600-39CAAF49840E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A950338E-36DC-7146-2E79-266B61FAF19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53429E17-2AB1-DDAB-BD02-6061B5E1C5F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E8B140FD-0129-6080-B10E-181F5E4DE8A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BD152128-B6A2-37C0-CB12-8822665F17D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04AC6653-E7C3-02F2-DEEE-C56AF9A3B09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FF1DB059-1C24-07AE-C0A2-7A7FF3B786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5CFDF1AA-E797-B72E-E6F8-A4F4C787C4A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3D2D483A-E837-692B-0CC9-F4D777DE25C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44AD24C3-5A6B-3B35-F471-35C5F060F2E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AABEEB53-82C4-5BBF-194B-25EC0F517F98}"/>
                  </a:ext>
                </a:extLst>
              </p:cNvPr>
              <p:cNvGrpSpPr/>
              <p:nvPr/>
            </p:nvGrpSpPr>
            <p:grpSpPr>
              <a:xfrm>
                <a:off x="289042" y="3360833"/>
                <a:ext cx="3655315" cy="370768"/>
                <a:chOff x="437030" y="3737888"/>
                <a:chExt cx="3655315" cy="370768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D32861BF-93C1-DCB5-A71D-64B87208BF83}"/>
                    </a:ext>
                  </a:extLst>
                </p:cNvPr>
                <p:cNvSpPr/>
                <p:nvPr/>
              </p:nvSpPr>
              <p:spPr>
                <a:xfrm rot="10800000">
                  <a:off x="2493430" y="374865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7B2E2F93-C175-D910-3FA9-D8578F1B0A69}"/>
                    </a:ext>
                  </a:extLst>
                </p:cNvPr>
                <p:cNvSpPr/>
                <p:nvPr/>
              </p:nvSpPr>
              <p:spPr>
                <a:xfrm rot="10800000">
                  <a:off x="208248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77950B95-499A-DD64-54C8-5D826EC8DDBD}"/>
                    </a:ext>
                  </a:extLst>
                </p:cNvPr>
                <p:cNvSpPr/>
                <p:nvPr/>
              </p:nvSpPr>
              <p:spPr>
                <a:xfrm rot="10800000">
                  <a:off x="167346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D8B00E0B-91E0-EAF9-78C7-6FF950DDEAC8}"/>
                    </a:ext>
                  </a:extLst>
                </p:cNvPr>
                <p:cNvSpPr/>
                <p:nvPr/>
              </p:nvSpPr>
              <p:spPr>
                <a:xfrm rot="10800000">
                  <a:off x="1262526" y="374724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4F2B172C-5007-895F-7ADA-4E7B0B9E737A}"/>
                    </a:ext>
                  </a:extLst>
                </p:cNvPr>
                <p:cNvSpPr/>
                <p:nvPr/>
              </p:nvSpPr>
              <p:spPr>
                <a:xfrm rot="10800000">
                  <a:off x="853506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B6445E6C-1CD7-8186-EC47-35AE514317FC}"/>
                    </a:ext>
                  </a:extLst>
                </p:cNvPr>
                <p:cNvSpPr/>
                <p:nvPr/>
              </p:nvSpPr>
              <p:spPr>
                <a:xfrm rot="10800000">
                  <a:off x="437030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359CC1C1-0FA5-9E5C-59C3-ACDD517922A5}"/>
                    </a:ext>
                  </a:extLst>
                </p:cNvPr>
                <p:cNvSpPr/>
                <p:nvPr/>
              </p:nvSpPr>
              <p:spPr>
                <a:xfrm rot="10800000">
                  <a:off x="3732345" y="37385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A6E0CC25-589D-CFD6-E2C6-2EA0E3BCC661}"/>
                    </a:ext>
                  </a:extLst>
                </p:cNvPr>
                <p:cNvSpPr/>
                <p:nvPr/>
              </p:nvSpPr>
              <p:spPr>
                <a:xfrm rot="10800000">
                  <a:off x="3321403" y="373788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EF6FC107-11B7-4C9D-1DC9-491A9EE20498}"/>
                    </a:ext>
                  </a:extLst>
                </p:cNvPr>
                <p:cNvSpPr/>
                <p:nvPr/>
              </p:nvSpPr>
              <p:spPr>
                <a:xfrm rot="10800000">
                  <a:off x="2904493" y="374136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BB2DB522-95E6-DFCF-3830-09E71502CD5F}"/>
              </a:ext>
            </a:extLst>
          </p:cNvPr>
          <p:cNvGrpSpPr/>
          <p:nvPr/>
        </p:nvGrpSpPr>
        <p:grpSpPr>
          <a:xfrm>
            <a:off x="5109444" y="2104549"/>
            <a:ext cx="3387470" cy="2283495"/>
            <a:chOff x="5109444" y="2104549"/>
            <a:chExt cx="3387470" cy="22834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D866C0B-7F45-2718-300D-CE48A77F8346}"/>
                </a:ext>
              </a:extLst>
            </p:cNvPr>
            <p:cNvGrpSpPr/>
            <p:nvPr/>
          </p:nvGrpSpPr>
          <p:grpSpPr>
            <a:xfrm rot="5400000">
              <a:off x="5814673" y="1404956"/>
              <a:ext cx="828879" cy="2239337"/>
              <a:chOff x="2526511" y="1509385"/>
              <a:chExt cx="1160608" cy="2416400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C17330F7-2BCD-C98A-D80C-67AE3EDFA1AE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E735578E-AF53-95D9-981A-08BCBB98A42C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0E19B423-7C88-EAC3-79B8-829047040CE8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5DAF98E2-1761-715A-3ACE-ADEFADFDB3C8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936C5D2C-4BEB-2569-85CE-7C80D4A4FD40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D94AE202-C0DE-7437-A77C-881C8ACE46B1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0C68298-40B4-67C0-8D6B-D15EC92C44C6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F76A57F0-C4FC-7ED2-4DA6-379618CC182D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073C66FC-1DB4-C5DC-5BEE-B0D52A6E4180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8A7BE018-EA76-E36F-1091-9728407C86EB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783D860F-22E2-5864-B01E-E304DC815E6F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8C396AE8-77FC-9E5F-1726-132527F3B4E5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27644E71-2A9E-55F1-063E-97561732CBC7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33663B9F-69B6-047C-E065-7E6D68A231EE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3559BCCB-4C5F-30AC-38E8-8ACE804ADE65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1426794D-92FA-998F-7F1B-45AD57E57C4A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E6D7618C-BF3B-E713-C06A-A5269336B376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F3D3C8B2-7A5A-F14A-A701-DB55BF83A789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75824677-6132-29A6-3BBF-7DCC41CCFF19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2CE193AF-D128-01BD-9A75-B6BF410116E8}"/>
                </a:ext>
              </a:extLst>
            </p:cNvPr>
            <p:cNvSpPr/>
            <p:nvPr/>
          </p:nvSpPr>
          <p:spPr>
            <a:xfrm rot="10800000">
              <a:off x="8163293" y="267477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84E194B2-9CEC-E095-A3AB-ECDA5DBD4DFA}"/>
                </a:ext>
              </a:extLst>
            </p:cNvPr>
            <p:cNvSpPr/>
            <p:nvPr/>
          </p:nvSpPr>
          <p:spPr>
            <a:xfrm rot="10800000">
              <a:off x="8163293" y="238795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8895ED8-0884-12F2-A184-3299047EEEF4}"/>
                </a:ext>
              </a:extLst>
            </p:cNvPr>
            <p:cNvSpPr/>
            <p:nvPr/>
          </p:nvSpPr>
          <p:spPr>
            <a:xfrm rot="10800000">
              <a:off x="8163293" y="2105053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A2D06BA2-86CB-B5C3-D95A-2690A1B788CD}"/>
                </a:ext>
              </a:extLst>
            </p:cNvPr>
            <p:cNvSpPr/>
            <p:nvPr/>
          </p:nvSpPr>
          <p:spPr>
            <a:xfrm rot="10800000">
              <a:off x="7782463" y="267427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5D87E15-3BDB-F865-B4D3-053326A3F3AE}"/>
                </a:ext>
              </a:extLst>
            </p:cNvPr>
            <p:cNvSpPr/>
            <p:nvPr/>
          </p:nvSpPr>
          <p:spPr>
            <a:xfrm rot="10800000">
              <a:off x="7782463" y="2387446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902737C6-F0A4-D436-A49E-59AAE08EDB6B}"/>
                </a:ext>
              </a:extLst>
            </p:cNvPr>
            <p:cNvSpPr/>
            <p:nvPr/>
          </p:nvSpPr>
          <p:spPr>
            <a:xfrm rot="10800000">
              <a:off x="7782463" y="2104549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2E721088-CBA5-B236-A97B-30ABB511323E}"/>
                </a:ext>
              </a:extLst>
            </p:cNvPr>
            <p:cNvSpPr/>
            <p:nvPr/>
          </p:nvSpPr>
          <p:spPr>
            <a:xfrm rot="10800000">
              <a:off x="7396102" y="2676755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6587FF2C-BB7E-34F5-890B-D507BA3455E4}"/>
                </a:ext>
              </a:extLst>
            </p:cNvPr>
            <p:cNvSpPr/>
            <p:nvPr/>
          </p:nvSpPr>
          <p:spPr>
            <a:xfrm rot="10800000">
              <a:off x="7396102" y="2389931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71F1E064-819D-D409-2D77-078E0F61CDB4}"/>
                </a:ext>
              </a:extLst>
            </p:cNvPr>
            <p:cNvSpPr/>
            <p:nvPr/>
          </p:nvSpPr>
          <p:spPr>
            <a:xfrm rot="10800000">
              <a:off x="7396102" y="210703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07A9DEF2-ADA8-02BA-B422-D45FD3BE82E6}"/>
                </a:ext>
              </a:extLst>
            </p:cNvPr>
            <p:cNvSpPr/>
            <p:nvPr/>
          </p:nvSpPr>
          <p:spPr>
            <a:xfrm rot="10800000">
              <a:off x="7015160" y="297819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2BBBA96-A78D-E5BB-DF50-7125151BE3AB}"/>
                </a:ext>
              </a:extLst>
            </p:cNvPr>
            <p:cNvSpPr/>
            <p:nvPr/>
          </p:nvSpPr>
          <p:spPr>
            <a:xfrm rot="10800000">
              <a:off x="6634330" y="29776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B0F9D61-DC60-FD67-B09F-2B7E2DB36C40}"/>
                </a:ext>
              </a:extLst>
            </p:cNvPr>
            <p:cNvSpPr/>
            <p:nvPr/>
          </p:nvSpPr>
          <p:spPr>
            <a:xfrm rot="10800000">
              <a:off x="6255281" y="29776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37A7B00-128D-2698-C1D1-0B0B8A77DC20}"/>
                </a:ext>
              </a:extLst>
            </p:cNvPr>
            <p:cNvSpPr/>
            <p:nvPr/>
          </p:nvSpPr>
          <p:spPr>
            <a:xfrm rot="10800000">
              <a:off x="5874451" y="2977182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F71A107-2FAC-210C-2412-50D91CF82936}"/>
                </a:ext>
              </a:extLst>
            </p:cNvPr>
            <p:cNvSpPr/>
            <p:nvPr/>
          </p:nvSpPr>
          <p:spPr>
            <a:xfrm rot="10800000">
              <a:off x="5495403" y="29761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6BA00CFC-808F-BB6E-6BE9-A675BBA36C32}"/>
                </a:ext>
              </a:extLst>
            </p:cNvPr>
            <p:cNvSpPr/>
            <p:nvPr/>
          </p:nvSpPr>
          <p:spPr>
            <a:xfrm rot="10800000">
              <a:off x="5109444" y="29761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2794B8AE-10E8-989B-3779-CB382D417745}"/>
                </a:ext>
              </a:extLst>
            </p:cNvPr>
            <p:cNvSpPr/>
            <p:nvPr/>
          </p:nvSpPr>
          <p:spPr>
            <a:xfrm rot="10800000">
              <a:off x="8163293" y="2971004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CEF4008-F936-A6CF-D982-61555C7208EE}"/>
                </a:ext>
              </a:extLst>
            </p:cNvPr>
            <p:cNvSpPr/>
            <p:nvPr/>
          </p:nvSpPr>
          <p:spPr>
            <a:xfrm rot="10800000">
              <a:off x="7782463" y="297050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E3622510-6998-80E1-6F4A-498524EF5CD2}"/>
                </a:ext>
              </a:extLst>
            </p:cNvPr>
            <p:cNvSpPr/>
            <p:nvPr/>
          </p:nvSpPr>
          <p:spPr>
            <a:xfrm rot="10800000">
              <a:off x="7396102" y="2972985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BDA7E5B-80DB-4906-F7CE-49E780F331DB}"/>
                </a:ext>
              </a:extLst>
            </p:cNvPr>
            <p:cNvGrpSpPr/>
            <p:nvPr/>
          </p:nvGrpSpPr>
          <p:grpSpPr>
            <a:xfrm rot="5400000">
              <a:off x="5814673" y="2557706"/>
              <a:ext cx="828879" cy="2239337"/>
              <a:chOff x="2526511" y="1509385"/>
              <a:chExt cx="1160608" cy="24164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0586F03-836F-8C30-9F95-8D021DEC8A14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EFDC71CC-F262-98C5-E0D9-4404909F4F13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B6E7639E-2982-9599-563C-04D2E445F1C5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23BFF0A1-2AB2-1B53-FC8B-D1A5271FF306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F659921F-9586-3BC3-0D5B-578EF4B5086C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2783A1E9-8F17-29D7-9B2E-2E26D0CCFF7A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1BD0C48F-2187-C163-34E7-164F5C43E2A9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4C25A1A1-3E28-AE51-D40C-DC9DEF952956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4C4C915F-3773-AC5B-06D5-77C4C24532F9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2998CCE5-310B-77F0-0904-A7E356A4483C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EDE8A603-CBC4-1C57-CCFB-0A43CED3A1E9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9376CBC-E885-F934-23D5-B14D8A0D0DC7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42C64DA8-60C8-AB1E-779B-C4C31FEF449E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A62B9BC0-4DEB-86B2-9CC3-F6F00B9EC502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1132A166-F01B-E486-FF24-98B69CF53844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61DBB0B7-4C9D-AB30-2D3C-33C869DB19AF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3E95569C-56A8-D3C2-8BF8-EA9E2E486521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27EA3AB8-E291-35CF-E453-D18DE14E0D77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DCC94FBB-0A30-C19C-3AEF-09752F29346C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DB1FE71-81D6-E6F5-8B3E-C7034D423EC8}"/>
                </a:ext>
              </a:extLst>
            </p:cNvPr>
            <p:cNvSpPr/>
            <p:nvPr/>
          </p:nvSpPr>
          <p:spPr>
            <a:xfrm rot="10800000">
              <a:off x="8163293" y="382752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F13C9A9-3E41-F4DA-0B1A-8FBB35A17AEA}"/>
                </a:ext>
              </a:extLst>
            </p:cNvPr>
            <p:cNvSpPr/>
            <p:nvPr/>
          </p:nvSpPr>
          <p:spPr>
            <a:xfrm rot="10800000">
              <a:off x="8163293" y="354070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D61BD772-3D15-93F3-6DD6-DEE9C9B9986E}"/>
                </a:ext>
              </a:extLst>
            </p:cNvPr>
            <p:cNvSpPr/>
            <p:nvPr/>
          </p:nvSpPr>
          <p:spPr>
            <a:xfrm rot="10800000">
              <a:off x="8163293" y="3257803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6098E8F0-D290-DF47-026B-57E4FA907B7F}"/>
                </a:ext>
              </a:extLst>
            </p:cNvPr>
            <p:cNvSpPr/>
            <p:nvPr/>
          </p:nvSpPr>
          <p:spPr>
            <a:xfrm rot="10800000">
              <a:off x="7782463" y="382702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71777B05-520D-2143-E09E-704346730AC0}"/>
                </a:ext>
              </a:extLst>
            </p:cNvPr>
            <p:cNvSpPr/>
            <p:nvPr/>
          </p:nvSpPr>
          <p:spPr>
            <a:xfrm rot="10800000">
              <a:off x="7782463" y="3540196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0C31B7A9-DDA7-27E1-EF5A-CA4FAC308B8D}"/>
                </a:ext>
              </a:extLst>
            </p:cNvPr>
            <p:cNvSpPr/>
            <p:nvPr/>
          </p:nvSpPr>
          <p:spPr>
            <a:xfrm rot="10800000">
              <a:off x="7782463" y="3257299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248D3992-DFAA-2F3D-F7B0-508D81D6C81A}"/>
                </a:ext>
              </a:extLst>
            </p:cNvPr>
            <p:cNvSpPr/>
            <p:nvPr/>
          </p:nvSpPr>
          <p:spPr>
            <a:xfrm rot="10800000">
              <a:off x="7396102" y="3829505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7E48FF0-1F3E-678E-3526-FCA12E222C6C}"/>
                </a:ext>
              </a:extLst>
            </p:cNvPr>
            <p:cNvSpPr/>
            <p:nvPr/>
          </p:nvSpPr>
          <p:spPr>
            <a:xfrm rot="10800000">
              <a:off x="7396102" y="3542681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C524B154-8FAE-07BE-9F29-D08896EBAB34}"/>
                </a:ext>
              </a:extLst>
            </p:cNvPr>
            <p:cNvSpPr/>
            <p:nvPr/>
          </p:nvSpPr>
          <p:spPr>
            <a:xfrm rot="10800000">
              <a:off x="7396102" y="325978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EA46DFC3-1381-2F0C-1E55-98DE2FC533F0}"/>
                </a:ext>
              </a:extLst>
            </p:cNvPr>
            <p:cNvSpPr/>
            <p:nvPr/>
          </p:nvSpPr>
          <p:spPr>
            <a:xfrm rot="10800000">
              <a:off x="7015160" y="413094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D32C226E-9980-CD64-6EDD-5E9C875CB8E8}"/>
                </a:ext>
              </a:extLst>
            </p:cNvPr>
            <p:cNvSpPr/>
            <p:nvPr/>
          </p:nvSpPr>
          <p:spPr>
            <a:xfrm rot="10800000">
              <a:off x="6634330" y="41304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4872029-F6AD-ED3C-B7F3-BC01CD7BEFAA}"/>
                </a:ext>
              </a:extLst>
            </p:cNvPr>
            <p:cNvSpPr/>
            <p:nvPr/>
          </p:nvSpPr>
          <p:spPr>
            <a:xfrm rot="10800000">
              <a:off x="6255281" y="41304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0F1A624-0C0C-83BD-A05E-8EAA1145C230}"/>
                </a:ext>
              </a:extLst>
            </p:cNvPr>
            <p:cNvSpPr/>
            <p:nvPr/>
          </p:nvSpPr>
          <p:spPr>
            <a:xfrm rot="10800000">
              <a:off x="5874451" y="4129932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C0FB6BE-BDB6-F83B-F98B-359984CE2E5F}"/>
                </a:ext>
              </a:extLst>
            </p:cNvPr>
            <p:cNvSpPr/>
            <p:nvPr/>
          </p:nvSpPr>
          <p:spPr>
            <a:xfrm rot="10800000">
              <a:off x="5495403" y="41288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FE7D0DF-C006-07B7-D973-4F81C4115CE6}"/>
                </a:ext>
              </a:extLst>
            </p:cNvPr>
            <p:cNvSpPr/>
            <p:nvPr/>
          </p:nvSpPr>
          <p:spPr>
            <a:xfrm rot="10800000">
              <a:off x="5109444" y="41288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9C70237-0C9E-3CD0-3285-3655E66EE915}"/>
                </a:ext>
              </a:extLst>
            </p:cNvPr>
            <p:cNvSpPr/>
            <p:nvPr/>
          </p:nvSpPr>
          <p:spPr>
            <a:xfrm rot="10800000">
              <a:off x="8163293" y="4123754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2027BBC-8600-6EBF-F4BE-E1E87108DFC5}"/>
                </a:ext>
              </a:extLst>
            </p:cNvPr>
            <p:cNvSpPr/>
            <p:nvPr/>
          </p:nvSpPr>
          <p:spPr>
            <a:xfrm rot="10800000">
              <a:off x="7782463" y="412325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F42EEA67-0BA3-37C8-ABF2-3DE965214FE6}"/>
                </a:ext>
              </a:extLst>
            </p:cNvPr>
            <p:cNvSpPr/>
            <p:nvPr/>
          </p:nvSpPr>
          <p:spPr>
            <a:xfrm rot="10800000">
              <a:off x="7396102" y="4125735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EA6E749-EEFB-C556-A9B7-0B19132DFBF2}"/>
              </a:ext>
            </a:extLst>
          </p:cNvPr>
          <p:cNvGrpSpPr/>
          <p:nvPr/>
        </p:nvGrpSpPr>
        <p:grpSpPr>
          <a:xfrm>
            <a:off x="8529389" y="2110185"/>
            <a:ext cx="333621" cy="2275805"/>
            <a:chOff x="8529389" y="2110185"/>
            <a:chExt cx="333621" cy="2275805"/>
          </a:xfrm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9663E0C1-BFCC-ED9F-8CCC-5060DF079DB0}"/>
                </a:ext>
              </a:extLst>
            </p:cNvPr>
            <p:cNvSpPr/>
            <p:nvPr/>
          </p:nvSpPr>
          <p:spPr>
            <a:xfrm rot="10800000">
              <a:off x="8529389" y="2679906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631D4BA-9364-036B-A4B2-474270AB352A}"/>
                </a:ext>
              </a:extLst>
            </p:cNvPr>
            <p:cNvSpPr/>
            <p:nvPr/>
          </p:nvSpPr>
          <p:spPr>
            <a:xfrm rot="10800000">
              <a:off x="8529389" y="2393082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303D71C6-503D-693A-FF7D-4DAF3BB02F3B}"/>
                </a:ext>
              </a:extLst>
            </p:cNvPr>
            <p:cNvSpPr/>
            <p:nvPr/>
          </p:nvSpPr>
          <p:spPr>
            <a:xfrm rot="10800000">
              <a:off x="8529389" y="2110185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BE95AF00-263C-8C87-61CF-09DC3009AE4C}"/>
                </a:ext>
              </a:extLst>
            </p:cNvPr>
            <p:cNvSpPr/>
            <p:nvPr/>
          </p:nvSpPr>
          <p:spPr>
            <a:xfrm rot="10800000">
              <a:off x="8529389" y="2976136"/>
              <a:ext cx="333621" cy="2571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63FB808A-4346-0122-F82E-95894BBFD25F}"/>
                </a:ext>
              </a:extLst>
            </p:cNvPr>
            <p:cNvSpPr/>
            <p:nvPr/>
          </p:nvSpPr>
          <p:spPr>
            <a:xfrm rot="10800000">
              <a:off x="8529389" y="3832656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E1819B2-A769-08A9-359D-6477B647E2B4}"/>
                </a:ext>
              </a:extLst>
            </p:cNvPr>
            <p:cNvSpPr/>
            <p:nvPr/>
          </p:nvSpPr>
          <p:spPr>
            <a:xfrm rot="10800000">
              <a:off x="8529389" y="3545832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69D21B7B-C722-DE9F-A93F-D9FBE9E6C416}"/>
                </a:ext>
              </a:extLst>
            </p:cNvPr>
            <p:cNvSpPr/>
            <p:nvPr/>
          </p:nvSpPr>
          <p:spPr>
            <a:xfrm rot="10800000">
              <a:off x="8529389" y="3262935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C4C01B6C-8AA3-4F31-E182-AD603BEA68B1}"/>
                </a:ext>
              </a:extLst>
            </p:cNvPr>
            <p:cNvSpPr/>
            <p:nvPr/>
          </p:nvSpPr>
          <p:spPr>
            <a:xfrm rot="10800000">
              <a:off x="8529389" y="4128886"/>
              <a:ext cx="333621" cy="2571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80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416405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416405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2955071" y="1404126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305781" y="3563495"/>
                <a:ext cx="363318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+ 8 x 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1" y="3563495"/>
                <a:ext cx="3633182" cy="1323439"/>
              </a:xfrm>
              <a:prstGeom prst="rect">
                <a:avLst/>
              </a:prstGeom>
              <a:blipFill>
                <a:blip r:embed="rId5"/>
                <a:stretch>
                  <a:fillRect l="-6544" t="-10138" r="-6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537919" y="5059340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11 is the same as 8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plus one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824345" y="4827027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2027261" y="5933510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817487" y="5916839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65" y="109091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2965279" y="3670223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701368" y="20952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DF0434C-25B7-B997-7912-6559EB5D93D3}"/>
                  </a:ext>
                </a:extLst>
              </p:cNvPr>
              <p:cNvSpPr/>
              <p:nvPr/>
            </p:nvSpPr>
            <p:spPr>
              <a:xfrm>
                <a:off x="2237017" y="1396987"/>
                <a:ext cx="624048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11  =  8 x 10  +  8 x 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DF0434C-25B7-B997-7912-6559EB5D9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017" y="1396987"/>
                <a:ext cx="6240487" cy="1323439"/>
              </a:xfrm>
              <a:prstGeom prst="rect">
                <a:avLst/>
              </a:prstGeom>
              <a:blipFill>
                <a:blip r:embed="rId8"/>
                <a:stretch>
                  <a:fillRect l="-3809" t="-10138" r="-3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4B301FD-AABA-A607-81C4-E1DFB96D444D}"/>
              </a:ext>
            </a:extLst>
          </p:cNvPr>
          <p:cNvGrpSpPr/>
          <p:nvPr/>
        </p:nvGrpSpPr>
        <p:grpSpPr>
          <a:xfrm>
            <a:off x="5032253" y="1401223"/>
            <a:ext cx="1729074" cy="697978"/>
            <a:chOff x="5032253" y="1499548"/>
            <a:chExt cx="1729074" cy="69797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C474BD-DAA8-6F81-9F09-32188DEC8AE8}"/>
                </a:ext>
              </a:extLst>
            </p:cNvPr>
            <p:cNvGrpSpPr/>
            <p:nvPr/>
          </p:nvGrpSpPr>
          <p:grpSpPr>
            <a:xfrm>
              <a:off x="5032253" y="1499548"/>
              <a:ext cx="1729074" cy="521031"/>
              <a:chOff x="-2371012" y="2710180"/>
              <a:chExt cx="4472800" cy="11685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F40F8B-5201-20AF-EFF8-2E738B687A5C}"/>
                  </a:ext>
                </a:extLst>
              </p:cNvPr>
              <p:cNvGrpSpPr/>
              <p:nvPr/>
            </p:nvGrpSpPr>
            <p:grpSpPr>
              <a:xfrm>
                <a:off x="-2371012" y="2710180"/>
                <a:ext cx="4064163" cy="1168500"/>
                <a:chOff x="237570" y="2777695"/>
                <a:chExt cx="4064163" cy="1168500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D77C15C6-260A-CA31-68FC-85EED3B84DAC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66AC1196-7A77-3551-EA94-904839AF4ED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203FA91D-C5C0-D1DA-8711-5A5B9F7EF86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869209C4-3C52-57EF-759A-5E7539EE802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B4FEE079-940F-75B9-D1B2-BFD814485F6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5F7A189E-41E4-A057-E3FA-46955940660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D17ECB9F-5B14-0E35-898B-9D4C66DAE61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292BB0D1-4061-4172-8FBF-DCB05292098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00CBA81F-7BDA-93B3-346A-52DDF0AEE6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100" name="Oval 99">
                        <a:extLst>
                          <a:ext uri="{FF2B5EF4-FFF2-40B4-BE49-F238E27FC236}">
                            <a16:creationId xmlns:a16="http://schemas.microsoft.com/office/drawing/2014/main" id="{F7C52CF3-612E-B8F2-C9DB-CE0CECE490A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" name="Oval 100">
                        <a:extLst>
                          <a:ext uri="{FF2B5EF4-FFF2-40B4-BE49-F238E27FC236}">
                            <a16:creationId xmlns:a16="http://schemas.microsoft.com/office/drawing/2014/main" id="{1CA33C23-82D9-B252-AA60-193547FAB99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" name="Oval 101">
                        <a:extLst>
                          <a:ext uri="{FF2B5EF4-FFF2-40B4-BE49-F238E27FC236}">
                            <a16:creationId xmlns:a16="http://schemas.microsoft.com/office/drawing/2014/main" id="{630E420F-3250-3C05-10CF-925C05964C7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" name="Oval 102">
                        <a:extLst>
                          <a:ext uri="{FF2B5EF4-FFF2-40B4-BE49-F238E27FC236}">
                            <a16:creationId xmlns:a16="http://schemas.microsoft.com/office/drawing/2014/main" id="{902FC465-A53C-47D2-D60B-F80FA313034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4" name="Oval 103">
                        <a:extLst>
                          <a:ext uri="{FF2B5EF4-FFF2-40B4-BE49-F238E27FC236}">
                            <a16:creationId xmlns:a16="http://schemas.microsoft.com/office/drawing/2014/main" id="{1E74F1C6-D458-3D98-0D4F-82A1F88426F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" name="Oval 104">
                        <a:extLst>
                          <a:ext uri="{FF2B5EF4-FFF2-40B4-BE49-F238E27FC236}">
                            <a16:creationId xmlns:a16="http://schemas.microsoft.com/office/drawing/2014/main" id="{376E8622-0B99-3CFE-ABA8-F134EBA722A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" name="Oval 105">
                        <a:extLst>
                          <a:ext uri="{FF2B5EF4-FFF2-40B4-BE49-F238E27FC236}">
                            <a16:creationId xmlns:a16="http://schemas.microsoft.com/office/drawing/2014/main" id="{15ACF06E-9EA3-30D7-18FD-C80649D6447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" name="Oval 106">
                        <a:extLst>
                          <a:ext uri="{FF2B5EF4-FFF2-40B4-BE49-F238E27FC236}">
                            <a16:creationId xmlns:a16="http://schemas.microsoft.com/office/drawing/2014/main" id="{FF66354A-6FC3-869C-8D96-ACB1BE86ED8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" name="Oval 107">
                        <a:extLst>
                          <a:ext uri="{FF2B5EF4-FFF2-40B4-BE49-F238E27FC236}">
                            <a16:creationId xmlns:a16="http://schemas.microsoft.com/office/drawing/2014/main" id="{7F84444C-C2F1-0E15-2BD5-848CE0C469E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" name="Oval 108">
                        <a:extLst>
                          <a:ext uri="{FF2B5EF4-FFF2-40B4-BE49-F238E27FC236}">
                            <a16:creationId xmlns:a16="http://schemas.microsoft.com/office/drawing/2014/main" id="{BF253F31-213B-4A77-687C-CE5946471EC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0" name="Oval 109">
                        <a:extLst>
                          <a:ext uri="{FF2B5EF4-FFF2-40B4-BE49-F238E27FC236}">
                            <a16:creationId xmlns:a16="http://schemas.microsoft.com/office/drawing/2014/main" id="{2B183311-78F1-2D19-D5CE-079450060A2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id="{57AB6354-2E13-14E0-1467-CCDDCCE9F1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F76057F-B43C-6638-F845-79B706BDD19D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F828771D-1D73-9604-495F-400EE5114CB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C03B96EC-1899-83C2-DE85-F036357A786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21B2770B-4455-3944-14ED-FB74E4564E1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DBCA819A-B1CC-7550-D755-D15C771F425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FB43A28C-4FE9-5E49-17C8-E89622D3E20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5445F117-F6D6-1710-321D-31E00918C8C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F2413A9F-6CD1-E6C3-2FF5-36477595BEC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D1519F66-4C8E-B640-FE0C-D1FDBBF20AC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D7F51600-9D22-445A-7AF6-606815D8955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41D26A03-D395-EC6A-C51D-657A250B768B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68444677-B899-F05E-0E82-B12EAD91B3A0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640515D-82AE-4987-2F40-FCA81F0366ED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F9F2373-9DE6-FFAD-EF59-6EA14F1057F5}"/>
                  </a:ext>
                </a:extLst>
              </p:cNvPr>
              <p:cNvSpPr/>
              <p:nvPr/>
            </p:nvSpPr>
            <p:spPr>
              <a:xfrm rot="10800000">
                <a:off x="1741788" y="350791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32BCA16-C897-CCF5-8F54-D5A18009A4C5}"/>
                  </a:ext>
                </a:extLst>
              </p:cNvPr>
              <p:cNvSpPr/>
              <p:nvPr/>
            </p:nvSpPr>
            <p:spPr>
              <a:xfrm rot="10800000">
                <a:off x="1741788" y="310629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8E0A5FE-FCC1-924E-E78A-C620DC06F6F3}"/>
                  </a:ext>
                </a:extLst>
              </p:cNvPr>
              <p:cNvSpPr/>
              <p:nvPr/>
            </p:nvSpPr>
            <p:spPr>
              <a:xfrm rot="10800000">
                <a:off x="1741788" y="271018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1B4895-0C0E-C40B-A4B9-56430E33CB02}"/>
                </a:ext>
              </a:extLst>
            </p:cNvPr>
            <p:cNvSpPr/>
            <p:nvPr/>
          </p:nvSpPr>
          <p:spPr>
            <a:xfrm rot="10800000">
              <a:off x="5827206" y="203700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BDEE51A-AF1F-F704-2309-3895CE54D44F}"/>
                </a:ext>
              </a:extLst>
            </p:cNvPr>
            <p:cNvSpPr/>
            <p:nvPr/>
          </p:nvSpPr>
          <p:spPr>
            <a:xfrm rot="10800000">
              <a:off x="5668346" y="203668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1CC8F0A-BE78-9D19-C97D-78117DC8D4B9}"/>
                </a:ext>
              </a:extLst>
            </p:cNvPr>
            <p:cNvSpPr/>
            <p:nvPr/>
          </p:nvSpPr>
          <p:spPr>
            <a:xfrm rot="10800000">
              <a:off x="5510229" y="203668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A2345B1-0E40-08DF-8DC6-54E0ADC71CE4}"/>
                </a:ext>
              </a:extLst>
            </p:cNvPr>
            <p:cNvSpPr/>
            <p:nvPr/>
          </p:nvSpPr>
          <p:spPr>
            <a:xfrm rot="10800000">
              <a:off x="5351369" y="203637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372FB4-405C-D846-8A90-CA126275377A}"/>
                </a:ext>
              </a:extLst>
            </p:cNvPr>
            <p:cNvSpPr/>
            <p:nvPr/>
          </p:nvSpPr>
          <p:spPr>
            <a:xfrm rot="10800000">
              <a:off x="5193252" y="203572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E0B9195-5FDD-2FC8-B66C-8028B41FF9E3}"/>
                </a:ext>
              </a:extLst>
            </p:cNvPr>
            <p:cNvSpPr/>
            <p:nvPr/>
          </p:nvSpPr>
          <p:spPr>
            <a:xfrm rot="10800000">
              <a:off x="5032253" y="203572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6AB6CFB-DC52-3204-B088-2BDC52FAE432}"/>
                </a:ext>
              </a:extLst>
            </p:cNvPr>
            <p:cNvSpPr/>
            <p:nvPr/>
          </p:nvSpPr>
          <p:spPr>
            <a:xfrm rot="10800000">
              <a:off x="6306140" y="2032517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F327550-3455-5646-4E23-564B892705F7}"/>
                </a:ext>
              </a:extLst>
            </p:cNvPr>
            <p:cNvSpPr/>
            <p:nvPr/>
          </p:nvSpPr>
          <p:spPr>
            <a:xfrm rot="10800000">
              <a:off x="6147280" y="203220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DB5C3D5-C402-844B-5D59-490C1F9879C7}"/>
                </a:ext>
              </a:extLst>
            </p:cNvPr>
            <p:cNvSpPr/>
            <p:nvPr/>
          </p:nvSpPr>
          <p:spPr>
            <a:xfrm rot="10800000">
              <a:off x="5986113" y="203375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FE8327-1F1D-B036-9B7F-443494AF1EF5}"/>
                </a:ext>
              </a:extLst>
            </p:cNvPr>
            <p:cNvSpPr/>
            <p:nvPr/>
          </p:nvSpPr>
          <p:spPr>
            <a:xfrm rot="10800000">
              <a:off x="6464191" y="203429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C4B835-7E3F-AC70-258D-3CD5AE3E6099}"/>
                </a:ext>
              </a:extLst>
            </p:cNvPr>
            <p:cNvSpPr/>
            <p:nvPr/>
          </p:nvSpPr>
          <p:spPr>
            <a:xfrm rot="10800000">
              <a:off x="6622160" y="203220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05A305-B1B7-4CDC-2149-981AD0FCBF11}"/>
              </a:ext>
            </a:extLst>
          </p:cNvPr>
          <p:cNvGrpSpPr/>
          <p:nvPr/>
        </p:nvGrpSpPr>
        <p:grpSpPr>
          <a:xfrm>
            <a:off x="5032253" y="3239748"/>
            <a:ext cx="1571105" cy="697978"/>
            <a:chOff x="5051055" y="2928790"/>
            <a:chExt cx="1571105" cy="697978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9BF06A90-4C62-AB6C-CE3C-A4B23019CB1E}"/>
                </a:ext>
              </a:extLst>
            </p:cNvPr>
            <p:cNvGrpSpPr/>
            <p:nvPr/>
          </p:nvGrpSpPr>
          <p:grpSpPr>
            <a:xfrm>
              <a:off x="5051055" y="2928790"/>
              <a:ext cx="1571105" cy="521031"/>
              <a:chOff x="237570" y="2777695"/>
              <a:chExt cx="4064163" cy="1168500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E306F87D-208D-32B5-0920-CB38D663FA3B}"/>
                  </a:ext>
                </a:extLst>
              </p:cNvPr>
              <p:cNvGrpSpPr/>
              <p:nvPr/>
            </p:nvGrpSpPr>
            <p:grpSpPr>
              <a:xfrm>
                <a:off x="237570" y="277769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9CB5396E-345A-29BA-83F5-EFEE9381806B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A7D0373B-BD12-358F-4184-7D490B2E31E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E8AB00F6-C5ED-9195-D700-F66292E8E2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DC85889B-2D7D-4170-9CFD-51DEA7100B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>
                    <a:extLst>
                      <a:ext uri="{FF2B5EF4-FFF2-40B4-BE49-F238E27FC236}">
                        <a16:creationId xmlns:a16="http://schemas.microsoft.com/office/drawing/2014/main" id="{7FE1A51C-1333-37E4-10E6-26D704443B8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8953A09D-D46B-8F9E-55FC-9821086F07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39E60B3F-C04D-1D1F-6B89-D56EB7A4AF1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55" name="Group 254">
                    <a:extLst>
                      <a:ext uri="{FF2B5EF4-FFF2-40B4-BE49-F238E27FC236}">
                        <a16:creationId xmlns:a16="http://schemas.microsoft.com/office/drawing/2014/main" id="{E8B912DC-16D9-4C87-2A57-15DB50A3E39D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256" name="Oval 255">
                      <a:extLst>
                        <a:ext uri="{FF2B5EF4-FFF2-40B4-BE49-F238E27FC236}">
                          <a16:creationId xmlns:a16="http://schemas.microsoft.com/office/drawing/2014/main" id="{7E3FF520-4AF9-31AF-1CCB-8AA8F6DDD77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04783276-4499-CB61-6A1C-8C042A735A8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8" name="Oval 257">
                      <a:extLst>
                        <a:ext uri="{FF2B5EF4-FFF2-40B4-BE49-F238E27FC236}">
                          <a16:creationId xmlns:a16="http://schemas.microsoft.com/office/drawing/2014/main" id="{7E239716-8F89-7B7A-8326-73B0064AC53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B47143F3-28E9-CF52-70A1-F25AB536F06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0" name="Oval 259">
                      <a:extLst>
                        <a:ext uri="{FF2B5EF4-FFF2-40B4-BE49-F238E27FC236}">
                          <a16:creationId xmlns:a16="http://schemas.microsoft.com/office/drawing/2014/main" id="{C1F0B30C-5221-00E4-407B-E531C458C50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1" name="Oval 260">
                      <a:extLst>
                        <a:ext uri="{FF2B5EF4-FFF2-40B4-BE49-F238E27FC236}">
                          <a16:creationId xmlns:a16="http://schemas.microsoft.com/office/drawing/2014/main" id="{E5E4A7D3-ED86-9073-2843-FE55CF4396C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2" name="Oval 261">
                      <a:extLst>
                        <a:ext uri="{FF2B5EF4-FFF2-40B4-BE49-F238E27FC236}">
                          <a16:creationId xmlns:a16="http://schemas.microsoft.com/office/drawing/2014/main" id="{2C6B6B7E-14B7-59B8-46FE-605B6160ED8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3" name="Oval 262">
                      <a:extLst>
                        <a:ext uri="{FF2B5EF4-FFF2-40B4-BE49-F238E27FC236}">
                          <a16:creationId xmlns:a16="http://schemas.microsoft.com/office/drawing/2014/main" id="{768087DE-D900-A803-5448-5BCE3FEE77F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4" name="Oval 263">
                      <a:extLst>
                        <a:ext uri="{FF2B5EF4-FFF2-40B4-BE49-F238E27FC236}">
                          <a16:creationId xmlns:a16="http://schemas.microsoft.com/office/drawing/2014/main" id="{03CDCE24-E250-3FC7-444F-E7CD53AA1EE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5" name="Oval 264">
                      <a:extLst>
                        <a:ext uri="{FF2B5EF4-FFF2-40B4-BE49-F238E27FC236}">
                          <a16:creationId xmlns:a16="http://schemas.microsoft.com/office/drawing/2014/main" id="{F674896B-9DEE-9799-B037-01FFFEF798A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6" name="Oval 265">
                      <a:extLst>
                        <a:ext uri="{FF2B5EF4-FFF2-40B4-BE49-F238E27FC236}">
                          <a16:creationId xmlns:a16="http://schemas.microsoft.com/office/drawing/2014/main" id="{A4E78148-8C48-1393-8F4A-F2B63769A3E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7" name="Oval 266">
                      <a:extLst>
                        <a:ext uri="{FF2B5EF4-FFF2-40B4-BE49-F238E27FC236}">
                          <a16:creationId xmlns:a16="http://schemas.microsoft.com/office/drawing/2014/main" id="{585254E3-AFCB-AC07-E4A9-3BF3C2FEDD5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204C7DA2-91BC-EC8A-165C-473A1492A521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5E2B6233-EE57-6212-D32A-8007D35ADC2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>
                    <a:extLst>
                      <a:ext uri="{FF2B5EF4-FFF2-40B4-BE49-F238E27FC236}">
                        <a16:creationId xmlns:a16="http://schemas.microsoft.com/office/drawing/2014/main" id="{0641B51A-AD53-76ED-A465-9191A398DC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2" name="Oval 241">
                    <a:extLst>
                      <a:ext uri="{FF2B5EF4-FFF2-40B4-BE49-F238E27FC236}">
                        <a16:creationId xmlns:a16="http://schemas.microsoft.com/office/drawing/2014/main" id="{43A8A563-2D19-8767-3F4F-F5B12C79C2F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3" name="Oval 242">
                    <a:extLst>
                      <a:ext uri="{FF2B5EF4-FFF2-40B4-BE49-F238E27FC236}">
                        <a16:creationId xmlns:a16="http://schemas.microsoft.com/office/drawing/2014/main" id="{7A387FC1-582D-6C42-98E7-E74837E7090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4" name="Oval 243">
                    <a:extLst>
                      <a:ext uri="{FF2B5EF4-FFF2-40B4-BE49-F238E27FC236}">
                        <a16:creationId xmlns:a16="http://schemas.microsoft.com/office/drawing/2014/main" id="{06201C43-40A8-E682-3768-A4A22A23EF1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>
                    <a:extLst>
                      <a:ext uri="{FF2B5EF4-FFF2-40B4-BE49-F238E27FC236}">
                        <a16:creationId xmlns:a16="http://schemas.microsoft.com/office/drawing/2014/main" id="{B8FEA656-6682-39DC-C14E-0210C330541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>
                    <a:extLst>
                      <a:ext uri="{FF2B5EF4-FFF2-40B4-BE49-F238E27FC236}">
                        <a16:creationId xmlns:a16="http://schemas.microsoft.com/office/drawing/2014/main" id="{D69566AC-9412-A4C8-4BF1-31E45CC4D1D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27A7C7E0-3938-9B50-B902-20A39A9CE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8" name="Oval 247">
                    <a:extLst>
                      <a:ext uri="{FF2B5EF4-FFF2-40B4-BE49-F238E27FC236}">
                        <a16:creationId xmlns:a16="http://schemas.microsoft.com/office/drawing/2014/main" id="{CC35B0C2-CD2C-BB03-9914-9E4ECF6F2E0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C0DEDB6C-37CE-345D-C061-F9A5EF7B03C4}"/>
                  </a:ext>
                </a:extLst>
              </p:cNvPr>
              <p:cNvSpPr/>
              <p:nvPr/>
            </p:nvSpPr>
            <p:spPr>
              <a:xfrm rot="10800000">
                <a:off x="3941733" y="358011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7EA1B5F6-4D24-0FB8-E72D-8D9A593C21EF}"/>
                  </a:ext>
                </a:extLst>
              </p:cNvPr>
              <p:cNvSpPr/>
              <p:nvPr/>
            </p:nvSpPr>
            <p:spPr>
              <a:xfrm rot="10800000">
                <a:off x="3941733" y="317849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F834E6FA-D184-5ACB-DB7A-C97F9BBB89EF}"/>
                  </a:ext>
                </a:extLst>
              </p:cNvPr>
              <p:cNvSpPr/>
              <p:nvPr/>
            </p:nvSpPr>
            <p:spPr>
              <a:xfrm rot="10800000">
                <a:off x="3941733" y="27823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B47E5BD7-0CBF-5A77-C699-07F63FDEFB9E}"/>
                </a:ext>
              </a:extLst>
            </p:cNvPr>
            <p:cNvSpPr/>
            <p:nvPr/>
          </p:nvSpPr>
          <p:spPr>
            <a:xfrm rot="10800000">
              <a:off x="5846008" y="3466245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4B3C06BF-87EF-083A-451C-3FA61F08DC57}"/>
                </a:ext>
              </a:extLst>
            </p:cNvPr>
            <p:cNvSpPr/>
            <p:nvPr/>
          </p:nvSpPr>
          <p:spPr>
            <a:xfrm rot="10800000">
              <a:off x="5687148" y="346593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237A5B0-4D2F-5CC3-FC5C-95AA6E758FC3}"/>
                </a:ext>
              </a:extLst>
            </p:cNvPr>
            <p:cNvSpPr/>
            <p:nvPr/>
          </p:nvSpPr>
          <p:spPr>
            <a:xfrm rot="10800000">
              <a:off x="5529031" y="346593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711E7CAC-3F80-6516-9AF6-1A1BE3FB2E7A}"/>
                </a:ext>
              </a:extLst>
            </p:cNvPr>
            <p:cNvSpPr/>
            <p:nvPr/>
          </p:nvSpPr>
          <p:spPr>
            <a:xfrm rot="10800000">
              <a:off x="5370171" y="3465616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321B67BE-4785-8FC7-B3AC-0C0653658659}"/>
                </a:ext>
              </a:extLst>
            </p:cNvPr>
            <p:cNvSpPr/>
            <p:nvPr/>
          </p:nvSpPr>
          <p:spPr>
            <a:xfrm rot="10800000">
              <a:off x="5212054" y="346496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3CD97E80-363C-59B5-CB55-1B9B9DD9F274}"/>
                </a:ext>
              </a:extLst>
            </p:cNvPr>
            <p:cNvSpPr/>
            <p:nvPr/>
          </p:nvSpPr>
          <p:spPr>
            <a:xfrm rot="10800000">
              <a:off x="5051055" y="346496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429E584B-89E5-DD86-0B4E-EB5BE349BDAE}"/>
                </a:ext>
              </a:extLst>
            </p:cNvPr>
            <p:cNvSpPr/>
            <p:nvPr/>
          </p:nvSpPr>
          <p:spPr>
            <a:xfrm rot="10800000">
              <a:off x="6324942" y="346175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F90D8BE4-51FA-5A4A-867A-1B2713031AE2}"/>
                </a:ext>
              </a:extLst>
            </p:cNvPr>
            <p:cNvSpPr/>
            <p:nvPr/>
          </p:nvSpPr>
          <p:spPr>
            <a:xfrm rot="10800000">
              <a:off x="6166082" y="346144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A72EC2D7-AF18-D624-E9D5-BEEF1C72D984}"/>
                </a:ext>
              </a:extLst>
            </p:cNvPr>
            <p:cNvSpPr/>
            <p:nvPr/>
          </p:nvSpPr>
          <p:spPr>
            <a:xfrm rot="10800000">
              <a:off x="6004915" y="3462995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1AB7D7F-64A3-3F57-4AA1-49E7F564F79D}"/>
                </a:ext>
              </a:extLst>
            </p:cNvPr>
            <p:cNvSpPr/>
            <p:nvPr/>
          </p:nvSpPr>
          <p:spPr>
            <a:xfrm rot="10800000">
              <a:off x="6482993" y="346353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0856EC-614D-A57E-13E9-FA8E41F83693}"/>
              </a:ext>
            </a:extLst>
          </p:cNvPr>
          <p:cNvGrpSpPr/>
          <p:nvPr/>
        </p:nvGrpSpPr>
        <p:grpSpPr>
          <a:xfrm>
            <a:off x="6626496" y="3248951"/>
            <a:ext cx="139167" cy="693177"/>
            <a:chOff x="6655992" y="2934849"/>
            <a:chExt cx="139167" cy="693177"/>
          </a:xfrm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6C664933-780B-4B7D-E982-BD9244C3B254}"/>
                </a:ext>
              </a:extLst>
            </p:cNvPr>
            <p:cNvSpPr/>
            <p:nvPr/>
          </p:nvSpPr>
          <p:spPr>
            <a:xfrm rot="10800000">
              <a:off x="6655992" y="3290556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F011E50-5424-EB23-E5C6-45B80DF27E65}"/>
                </a:ext>
              </a:extLst>
            </p:cNvPr>
            <p:cNvSpPr/>
            <p:nvPr/>
          </p:nvSpPr>
          <p:spPr>
            <a:xfrm rot="10800000">
              <a:off x="6655992" y="3111477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288B460B-AD56-FBAA-6FDD-013BD7E8DC53}"/>
                </a:ext>
              </a:extLst>
            </p:cNvPr>
            <p:cNvSpPr/>
            <p:nvPr/>
          </p:nvSpPr>
          <p:spPr>
            <a:xfrm rot="10800000">
              <a:off x="6655992" y="2934849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135A186-6BA4-59CF-BA3D-1D7E2C0B1102}"/>
                </a:ext>
              </a:extLst>
            </p:cNvPr>
            <p:cNvSpPr/>
            <p:nvPr/>
          </p:nvSpPr>
          <p:spPr>
            <a:xfrm rot="10800000">
              <a:off x="6655992" y="3467503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51BF3CA-9FFB-EFAF-0069-23852EEF179E}"/>
              </a:ext>
            </a:extLst>
          </p:cNvPr>
          <p:cNvGrpSpPr/>
          <p:nvPr/>
        </p:nvGrpSpPr>
        <p:grpSpPr>
          <a:xfrm>
            <a:off x="5027599" y="2115507"/>
            <a:ext cx="1729074" cy="697978"/>
            <a:chOff x="5032253" y="1499548"/>
            <a:chExt cx="1729074" cy="6979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A402E8-4982-0F98-B232-8C8C86C0DBC1}"/>
                </a:ext>
              </a:extLst>
            </p:cNvPr>
            <p:cNvGrpSpPr/>
            <p:nvPr/>
          </p:nvGrpSpPr>
          <p:grpSpPr>
            <a:xfrm>
              <a:off x="5032253" y="1499548"/>
              <a:ext cx="1729074" cy="521031"/>
              <a:chOff x="-2371012" y="2710180"/>
              <a:chExt cx="4472800" cy="11685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AA42BBA-893D-701A-A790-DE4C728711E2}"/>
                  </a:ext>
                </a:extLst>
              </p:cNvPr>
              <p:cNvGrpSpPr/>
              <p:nvPr/>
            </p:nvGrpSpPr>
            <p:grpSpPr>
              <a:xfrm>
                <a:off x="-2371012" y="2710180"/>
                <a:ext cx="4064163" cy="1168500"/>
                <a:chOff x="237570" y="2777695"/>
                <a:chExt cx="4064163" cy="11685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B42D9C9-AD9E-AA24-F880-0F3E0EB7375F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93BAF618-ABD7-9A66-121F-E54FBDE3F32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4A8EE5B3-297D-894E-32A1-B25FCC0F624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831AB39D-15FA-7E8A-F1E5-32E52E4CF0C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472CD93B-7ABD-19AD-ECDF-0AA19875D28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C3D59509-B8DA-D250-5DFA-0AC8196A251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46A30213-7796-D35A-2DCD-6413843BA93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CEE05FE8-0F5D-4158-D312-ED37B3DF3C1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4320A6C9-00CC-8591-AD6F-08FEC0B64C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65" name="Oval 64">
                        <a:extLst>
                          <a:ext uri="{FF2B5EF4-FFF2-40B4-BE49-F238E27FC236}">
                            <a16:creationId xmlns:a16="http://schemas.microsoft.com/office/drawing/2014/main" id="{7350DA41-2BBA-A3A7-59A2-BBD3379A9B1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6" name="Oval 65">
                        <a:extLst>
                          <a:ext uri="{FF2B5EF4-FFF2-40B4-BE49-F238E27FC236}">
                            <a16:creationId xmlns:a16="http://schemas.microsoft.com/office/drawing/2014/main" id="{CF77C3CC-7FC8-8087-E0C8-4384F13B30A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7" name="Oval 66">
                        <a:extLst>
                          <a:ext uri="{FF2B5EF4-FFF2-40B4-BE49-F238E27FC236}">
                            <a16:creationId xmlns:a16="http://schemas.microsoft.com/office/drawing/2014/main" id="{0BAD1B9F-9CA3-2E19-B5C4-745042C1E90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8" name="Oval 67">
                        <a:extLst>
                          <a:ext uri="{FF2B5EF4-FFF2-40B4-BE49-F238E27FC236}">
                            <a16:creationId xmlns:a16="http://schemas.microsoft.com/office/drawing/2014/main" id="{84DF60B0-37E8-1C56-BAB7-2752833DC9F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9" name="Oval 68">
                        <a:extLst>
                          <a:ext uri="{FF2B5EF4-FFF2-40B4-BE49-F238E27FC236}">
                            <a16:creationId xmlns:a16="http://schemas.microsoft.com/office/drawing/2014/main" id="{D14279E4-5C81-75FF-A553-F21919C2932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0" name="Oval 69">
                        <a:extLst>
                          <a:ext uri="{FF2B5EF4-FFF2-40B4-BE49-F238E27FC236}">
                            <a16:creationId xmlns:a16="http://schemas.microsoft.com/office/drawing/2014/main" id="{684DD25A-1D2C-EA8F-1636-655B41120B7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80" name="Oval 79">
                        <a:extLst>
                          <a:ext uri="{FF2B5EF4-FFF2-40B4-BE49-F238E27FC236}">
                            <a16:creationId xmlns:a16="http://schemas.microsoft.com/office/drawing/2014/main" id="{386857F1-BDB1-CAA7-21D9-1DABD62A46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3" name="Oval 112">
                        <a:extLst>
                          <a:ext uri="{FF2B5EF4-FFF2-40B4-BE49-F238E27FC236}">
                            <a16:creationId xmlns:a16="http://schemas.microsoft.com/office/drawing/2014/main" id="{6E585881-EB9D-0585-47EF-664C7C5CD91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" name="Oval 113">
                        <a:extLst>
                          <a:ext uri="{FF2B5EF4-FFF2-40B4-BE49-F238E27FC236}">
                            <a16:creationId xmlns:a16="http://schemas.microsoft.com/office/drawing/2014/main" id="{F2A41905-7483-2D08-5FDA-C93551166E4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5" name="Oval 114">
                        <a:extLst>
                          <a:ext uri="{FF2B5EF4-FFF2-40B4-BE49-F238E27FC236}">
                            <a16:creationId xmlns:a16="http://schemas.microsoft.com/office/drawing/2014/main" id="{A42AE8A9-F9FD-03B2-ED5D-B8708E512DD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6" name="Oval 115">
                        <a:extLst>
                          <a:ext uri="{FF2B5EF4-FFF2-40B4-BE49-F238E27FC236}">
                            <a16:creationId xmlns:a16="http://schemas.microsoft.com/office/drawing/2014/main" id="{9851267B-91C5-DFC7-9169-93778C190E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7" name="Oval 116">
                        <a:extLst>
                          <a:ext uri="{FF2B5EF4-FFF2-40B4-BE49-F238E27FC236}">
                            <a16:creationId xmlns:a16="http://schemas.microsoft.com/office/drawing/2014/main" id="{1E535783-A55D-0ACA-108F-F77EC9CB219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FD298918-5671-00CB-9E5E-7C92404DE63B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5865999A-AEEB-5569-DC37-D02B4D14294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8636BF0D-98E3-E5A0-A0A4-8B7CF7C246C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82CA7BC1-6110-7B5A-D288-A4D70C1F0FB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2577E3A1-2932-CFA6-3DE5-7D8697E2F5E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81DE0A47-780D-8047-722D-519DED7E70C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CA6F84B2-56C1-6827-1E0D-56A5DD5D665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0F9A27C0-ADFC-14B2-DF09-65EB7DBAA5F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3B25DFC5-D949-C0C7-6690-89B152FCDE6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47A69FB1-8A47-E02F-89EE-B36F6ECAD24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2A3DF67-C853-C6F4-B9FA-44221C95D5AC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060F5E0-A436-0EBE-F9BD-9CA676559196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E35FC3B9-160B-430C-9E0F-9A55EFEEFD53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134A936-DA00-A44C-37DA-B07C78D1E6F8}"/>
                  </a:ext>
                </a:extLst>
              </p:cNvPr>
              <p:cNvSpPr/>
              <p:nvPr/>
            </p:nvSpPr>
            <p:spPr>
              <a:xfrm rot="10800000">
                <a:off x="1741788" y="350791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F004CB2-1114-E53E-5897-937354FA5BE8}"/>
                  </a:ext>
                </a:extLst>
              </p:cNvPr>
              <p:cNvSpPr/>
              <p:nvPr/>
            </p:nvSpPr>
            <p:spPr>
              <a:xfrm rot="10800000">
                <a:off x="1741788" y="310629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944ADD5-7D49-B620-7E07-CB24E10400B4}"/>
                  </a:ext>
                </a:extLst>
              </p:cNvPr>
              <p:cNvSpPr/>
              <p:nvPr/>
            </p:nvSpPr>
            <p:spPr>
              <a:xfrm rot="10800000">
                <a:off x="1741788" y="271018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708EDC-11F5-4D34-661C-A0A25F6E6B18}"/>
                </a:ext>
              </a:extLst>
            </p:cNvPr>
            <p:cNvSpPr/>
            <p:nvPr/>
          </p:nvSpPr>
          <p:spPr>
            <a:xfrm rot="10800000">
              <a:off x="5827206" y="203700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40DA5A-98CB-3730-46FB-C9B0A133B4CE}"/>
                </a:ext>
              </a:extLst>
            </p:cNvPr>
            <p:cNvSpPr/>
            <p:nvPr/>
          </p:nvSpPr>
          <p:spPr>
            <a:xfrm rot="10800000">
              <a:off x="5668346" y="203668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62B7A3-F12C-6E46-9377-1EF14F6E83CF}"/>
                </a:ext>
              </a:extLst>
            </p:cNvPr>
            <p:cNvSpPr/>
            <p:nvPr/>
          </p:nvSpPr>
          <p:spPr>
            <a:xfrm rot="10800000">
              <a:off x="5510229" y="203668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17BB5B-937B-EA2B-3772-297AA7179F08}"/>
                </a:ext>
              </a:extLst>
            </p:cNvPr>
            <p:cNvSpPr/>
            <p:nvPr/>
          </p:nvSpPr>
          <p:spPr>
            <a:xfrm rot="10800000">
              <a:off x="5351369" y="203637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C74E367-6723-DA84-F14A-113891259287}"/>
                </a:ext>
              </a:extLst>
            </p:cNvPr>
            <p:cNvSpPr/>
            <p:nvPr/>
          </p:nvSpPr>
          <p:spPr>
            <a:xfrm rot="10800000">
              <a:off x="5193252" y="203572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C689E94-CD0F-9EDE-6EC4-0BBFDC7A3BC1}"/>
                </a:ext>
              </a:extLst>
            </p:cNvPr>
            <p:cNvSpPr/>
            <p:nvPr/>
          </p:nvSpPr>
          <p:spPr>
            <a:xfrm rot="10800000">
              <a:off x="5032253" y="203572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4C0E7C-D1AC-01E1-DF6F-8A639A4BF885}"/>
                </a:ext>
              </a:extLst>
            </p:cNvPr>
            <p:cNvSpPr/>
            <p:nvPr/>
          </p:nvSpPr>
          <p:spPr>
            <a:xfrm rot="10800000">
              <a:off x="6306140" y="2032517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491C7F1-A56B-EC94-2769-BE54D9E25642}"/>
                </a:ext>
              </a:extLst>
            </p:cNvPr>
            <p:cNvSpPr/>
            <p:nvPr/>
          </p:nvSpPr>
          <p:spPr>
            <a:xfrm rot="10800000">
              <a:off x="6147280" y="203220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4FF69D-B4FB-BA29-FBE8-F592A4054986}"/>
                </a:ext>
              </a:extLst>
            </p:cNvPr>
            <p:cNvSpPr/>
            <p:nvPr/>
          </p:nvSpPr>
          <p:spPr>
            <a:xfrm rot="10800000">
              <a:off x="5986113" y="203375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D98180D-A770-DF0F-48F4-C78A41DD1F03}"/>
                </a:ext>
              </a:extLst>
            </p:cNvPr>
            <p:cNvSpPr/>
            <p:nvPr/>
          </p:nvSpPr>
          <p:spPr>
            <a:xfrm rot="10800000">
              <a:off x="6464191" y="203429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2B3EC80-08C2-DA01-71CC-A7120B7A5A25}"/>
                </a:ext>
              </a:extLst>
            </p:cNvPr>
            <p:cNvSpPr/>
            <p:nvPr/>
          </p:nvSpPr>
          <p:spPr>
            <a:xfrm rot="10800000">
              <a:off x="6622160" y="203220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41F2AF8-CB9D-D723-0096-581C243A9AC2}"/>
              </a:ext>
            </a:extLst>
          </p:cNvPr>
          <p:cNvGrpSpPr/>
          <p:nvPr/>
        </p:nvGrpSpPr>
        <p:grpSpPr>
          <a:xfrm>
            <a:off x="5031792" y="3956762"/>
            <a:ext cx="1571105" cy="697978"/>
            <a:chOff x="5051055" y="2928790"/>
            <a:chExt cx="1571105" cy="697978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F539BEF-A78C-DA1A-A17D-E3287B52AA48}"/>
                </a:ext>
              </a:extLst>
            </p:cNvPr>
            <p:cNvGrpSpPr/>
            <p:nvPr/>
          </p:nvGrpSpPr>
          <p:grpSpPr>
            <a:xfrm>
              <a:off x="5051055" y="2928790"/>
              <a:ext cx="1571105" cy="521031"/>
              <a:chOff x="237570" y="2777695"/>
              <a:chExt cx="4064163" cy="11685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2938548E-F41E-F0CC-D022-A7ECA51EE769}"/>
                  </a:ext>
                </a:extLst>
              </p:cNvPr>
              <p:cNvGrpSpPr/>
              <p:nvPr/>
            </p:nvGrpSpPr>
            <p:grpSpPr>
              <a:xfrm>
                <a:off x="237570" y="277769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8D5B573F-D049-6DF8-E4A9-4D1CF276F8C9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AAEF7B2E-AD25-5345-0EF3-07270024737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02CBB12D-991E-5A2B-C347-AE6C1E517FB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F2C2272E-710E-2603-84C9-313DAB7DBF7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8F49C841-24EB-A4F1-48BB-CEA08C25243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565E7CE6-896F-EFAA-4639-0186D16B23C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674FDD09-0FF7-9629-436B-185A3E75FD7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D9B0685A-A1BE-634B-9C96-37EF18721168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157" name="Oval 156">
                      <a:extLst>
                        <a:ext uri="{FF2B5EF4-FFF2-40B4-BE49-F238E27FC236}">
                          <a16:creationId xmlns:a16="http://schemas.microsoft.com/office/drawing/2014/main" id="{30795B68-C80E-9649-FE23-DD3AA73EDF9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8" name="Oval 157">
                      <a:extLst>
                        <a:ext uri="{FF2B5EF4-FFF2-40B4-BE49-F238E27FC236}">
                          <a16:creationId xmlns:a16="http://schemas.microsoft.com/office/drawing/2014/main" id="{239C33FA-A90C-AB9E-0E5C-0B36726DDA8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E3D8CEC-A050-DA71-B8B7-D14AF24076E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0" name="Oval 159">
                      <a:extLst>
                        <a:ext uri="{FF2B5EF4-FFF2-40B4-BE49-F238E27FC236}">
                          <a16:creationId xmlns:a16="http://schemas.microsoft.com/office/drawing/2014/main" id="{C282F551-0F65-779A-6005-815337098C8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BABEBA88-EEB7-AF55-C9AF-82E63DF28CE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2" name="Oval 161">
                      <a:extLst>
                        <a:ext uri="{FF2B5EF4-FFF2-40B4-BE49-F238E27FC236}">
                          <a16:creationId xmlns:a16="http://schemas.microsoft.com/office/drawing/2014/main" id="{87E688A1-8A17-7C58-2E29-9B3AD338BA9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3" name="Oval 162">
                      <a:extLst>
                        <a:ext uri="{FF2B5EF4-FFF2-40B4-BE49-F238E27FC236}">
                          <a16:creationId xmlns:a16="http://schemas.microsoft.com/office/drawing/2014/main" id="{DDBBE3FC-B0A8-6C9C-40B9-4124D2DF529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55263460-00B5-66FC-126D-1A8C68D1136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5" name="Oval 164">
                      <a:extLst>
                        <a:ext uri="{FF2B5EF4-FFF2-40B4-BE49-F238E27FC236}">
                          <a16:creationId xmlns:a16="http://schemas.microsoft.com/office/drawing/2014/main" id="{EE66ABFB-3F48-D532-382E-B94584B1E6C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6" name="Oval 165">
                      <a:extLst>
                        <a:ext uri="{FF2B5EF4-FFF2-40B4-BE49-F238E27FC236}">
                          <a16:creationId xmlns:a16="http://schemas.microsoft.com/office/drawing/2014/main" id="{AA646CC3-D2F7-B2D6-1C79-2FDBE455B77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7" name="Oval 166">
                      <a:extLst>
                        <a:ext uri="{FF2B5EF4-FFF2-40B4-BE49-F238E27FC236}">
                          <a16:creationId xmlns:a16="http://schemas.microsoft.com/office/drawing/2014/main" id="{BD889E45-70BC-61A7-DE49-EF195FCCEB0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8" name="Oval 167">
                      <a:extLst>
                        <a:ext uri="{FF2B5EF4-FFF2-40B4-BE49-F238E27FC236}">
                          <a16:creationId xmlns:a16="http://schemas.microsoft.com/office/drawing/2014/main" id="{5A46F057-2AF7-5618-C80D-893EA98B641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1E3CB910-E611-5307-9A64-27B94D084C19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FE69FFDB-5314-F7E8-FEDD-4C674BEC513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AB6F07D6-19F5-A35A-C775-4708EA0DD17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5CC15F69-AFA9-2842-5228-297C06F01F2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554BBBDE-3F2F-9162-0322-DACD526B59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458F770A-A397-E429-98C7-8253C43DB71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132ACE09-61B4-1CB7-6E0C-F9F57298238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C014BAB0-81A4-1F79-6DA8-F0CE8E1AFAC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D467EAC8-484C-032E-C86C-2D8B5BEF78A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8B649DF1-3469-5FD9-3BBA-954E541A380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A6B7FE99-7632-5339-E6A8-7096352B5E60}"/>
                  </a:ext>
                </a:extLst>
              </p:cNvPr>
              <p:cNvSpPr/>
              <p:nvPr/>
            </p:nvSpPr>
            <p:spPr>
              <a:xfrm rot="10800000">
                <a:off x="3941733" y="358011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89563E5-A2BE-87D5-F8C1-34ECC8D37FD5}"/>
                  </a:ext>
                </a:extLst>
              </p:cNvPr>
              <p:cNvSpPr/>
              <p:nvPr/>
            </p:nvSpPr>
            <p:spPr>
              <a:xfrm rot="10800000">
                <a:off x="3941733" y="317849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1021857D-B7A2-686A-FCE1-11E85BFBA125}"/>
                  </a:ext>
                </a:extLst>
              </p:cNvPr>
              <p:cNvSpPr/>
              <p:nvPr/>
            </p:nvSpPr>
            <p:spPr>
              <a:xfrm rot="10800000">
                <a:off x="3941733" y="27823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A9BFB4C-B423-FCFE-5936-AAEA5D362C7F}"/>
                </a:ext>
              </a:extLst>
            </p:cNvPr>
            <p:cNvSpPr/>
            <p:nvPr/>
          </p:nvSpPr>
          <p:spPr>
            <a:xfrm rot="10800000">
              <a:off x="5846008" y="3466245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1948CEA-6E87-C888-E458-C87E8E5EF11D}"/>
                </a:ext>
              </a:extLst>
            </p:cNvPr>
            <p:cNvSpPr/>
            <p:nvPr/>
          </p:nvSpPr>
          <p:spPr>
            <a:xfrm rot="10800000">
              <a:off x="5687148" y="346593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F4FE464-E693-AC8B-15DB-1FD66854DD26}"/>
                </a:ext>
              </a:extLst>
            </p:cNvPr>
            <p:cNvSpPr/>
            <p:nvPr/>
          </p:nvSpPr>
          <p:spPr>
            <a:xfrm rot="10800000">
              <a:off x="5529031" y="346593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E79003A-DC80-7BDA-7255-17DF1EEA4232}"/>
                </a:ext>
              </a:extLst>
            </p:cNvPr>
            <p:cNvSpPr/>
            <p:nvPr/>
          </p:nvSpPr>
          <p:spPr>
            <a:xfrm rot="10800000">
              <a:off x="5370171" y="3465616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D73D53A-B3C2-F72B-F365-E21C5F46503B}"/>
                </a:ext>
              </a:extLst>
            </p:cNvPr>
            <p:cNvSpPr/>
            <p:nvPr/>
          </p:nvSpPr>
          <p:spPr>
            <a:xfrm rot="10800000">
              <a:off x="5212054" y="346496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68FF47B-31BB-EAEE-E8FA-D85F10836DA2}"/>
                </a:ext>
              </a:extLst>
            </p:cNvPr>
            <p:cNvSpPr/>
            <p:nvPr/>
          </p:nvSpPr>
          <p:spPr>
            <a:xfrm rot="10800000">
              <a:off x="5051055" y="346496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C782B0E-9C55-5AE3-4E96-C729642B8C5F}"/>
                </a:ext>
              </a:extLst>
            </p:cNvPr>
            <p:cNvSpPr/>
            <p:nvPr/>
          </p:nvSpPr>
          <p:spPr>
            <a:xfrm rot="10800000">
              <a:off x="6324942" y="346175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8D11391-7FD3-AD68-9002-B16C4F774554}"/>
                </a:ext>
              </a:extLst>
            </p:cNvPr>
            <p:cNvSpPr/>
            <p:nvPr/>
          </p:nvSpPr>
          <p:spPr>
            <a:xfrm rot="10800000">
              <a:off x="6166082" y="346144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E00C1E0-10BA-6DE3-B1C0-45F9FD9A3F35}"/>
                </a:ext>
              </a:extLst>
            </p:cNvPr>
            <p:cNvSpPr/>
            <p:nvPr/>
          </p:nvSpPr>
          <p:spPr>
            <a:xfrm rot="10800000">
              <a:off x="6004915" y="3462995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D845385-4075-82ED-9A48-3D07F49CE0BD}"/>
                </a:ext>
              </a:extLst>
            </p:cNvPr>
            <p:cNvSpPr/>
            <p:nvPr/>
          </p:nvSpPr>
          <p:spPr>
            <a:xfrm rot="10800000">
              <a:off x="6482993" y="346353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6F78D6D-BFDC-651C-ACA2-1A667881F869}"/>
              </a:ext>
            </a:extLst>
          </p:cNvPr>
          <p:cNvGrpSpPr/>
          <p:nvPr/>
        </p:nvGrpSpPr>
        <p:grpSpPr>
          <a:xfrm>
            <a:off x="6629008" y="3961564"/>
            <a:ext cx="139167" cy="693177"/>
            <a:chOff x="6655992" y="2934849"/>
            <a:chExt cx="139167" cy="693177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2645805-D4FE-3BDE-4EC3-CF4BE4A6A492}"/>
                </a:ext>
              </a:extLst>
            </p:cNvPr>
            <p:cNvSpPr/>
            <p:nvPr/>
          </p:nvSpPr>
          <p:spPr>
            <a:xfrm rot="10800000">
              <a:off x="6655992" y="3290556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5522B81-19C2-4898-8E1D-61B083981D54}"/>
                </a:ext>
              </a:extLst>
            </p:cNvPr>
            <p:cNvSpPr/>
            <p:nvPr/>
          </p:nvSpPr>
          <p:spPr>
            <a:xfrm rot="10800000">
              <a:off x="6655992" y="3111477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16AEC52-B367-D43B-8F8E-CB9812158007}"/>
                </a:ext>
              </a:extLst>
            </p:cNvPr>
            <p:cNvSpPr/>
            <p:nvPr/>
          </p:nvSpPr>
          <p:spPr>
            <a:xfrm rot="10800000">
              <a:off x="6655992" y="2934849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90CDA07-298A-5862-2875-D7EEBDDC3B99}"/>
                </a:ext>
              </a:extLst>
            </p:cNvPr>
            <p:cNvSpPr/>
            <p:nvPr/>
          </p:nvSpPr>
          <p:spPr>
            <a:xfrm rot="10800000">
              <a:off x="6655992" y="3467503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785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1" grpId="0"/>
      <p:bldP spid="72" grpId="0"/>
      <p:bldP spid="73" grpId="0"/>
      <p:bldP spid="74" grpId="0"/>
      <p:bldP spid="76" grpId="0"/>
      <p:bldP spid="77" grpId="0" animBg="1"/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 x 0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x 6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 x 8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x 8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8 x 3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9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5 x 8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6 x 8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7 x 8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8 x 8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962</TotalTime>
  <Words>252</Words>
  <Application>Microsoft Office PowerPoint</Application>
  <PresentationFormat>On-screen Show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2026-03-18T08:07:44Z</dcterms:modified>
  <cp:category/>
</cp:coreProperties>
</file>